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 id="2147483701" r:id="rId6"/>
  </p:sldMasterIdLst>
  <p:notesMasterIdLst>
    <p:notesMasterId r:id="rId24"/>
  </p:notesMasterIdLst>
  <p:sldIdLst>
    <p:sldId id="658" r:id="rId7"/>
    <p:sldId id="659" r:id="rId8"/>
    <p:sldId id="662" r:id="rId9"/>
    <p:sldId id="663" r:id="rId10"/>
    <p:sldId id="262" r:id="rId11"/>
    <p:sldId id="261" r:id="rId12"/>
    <p:sldId id="661" r:id="rId13"/>
    <p:sldId id="259" r:id="rId14"/>
    <p:sldId id="645" r:id="rId15"/>
    <p:sldId id="646" r:id="rId16"/>
    <p:sldId id="660" r:id="rId17"/>
    <p:sldId id="647" r:id="rId18"/>
    <p:sldId id="653" r:id="rId19"/>
    <p:sldId id="649" r:id="rId20"/>
    <p:sldId id="654" r:id="rId21"/>
    <p:sldId id="641" r:id="rId22"/>
    <p:sldId id="651" r:id="rId23"/>
  </p:sldIdLst>
  <p:sldSz cx="24382413" cy="13716000"/>
  <p:notesSz cx="6811963" cy="9942513"/>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8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695DE-BB4D-6336-4FF6-96578FC0E337}" v="2" dt="2024-11-18T10:26:27.76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240" y="48"/>
      </p:cViewPr>
      <p:guideLst>
        <p:guide orient="horz" pos="4320"/>
        <p:guide pos="76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Bergh" userId="S::tvbr@ahus.no::521ed38a-37cc-444f-9af9-53af9e03cc63" providerId="AD" clId="Web-{910695DE-BB4D-6336-4FF6-96578FC0E337}"/>
    <pc:docChg chg="modSld">
      <pc:chgData name="Tove Bergh" userId="S::tvbr@ahus.no::521ed38a-37cc-444f-9af9-53af9e03cc63" providerId="AD" clId="Web-{910695DE-BB4D-6336-4FF6-96578FC0E337}" dt="2024-11-18T10:26:27.768" v="1" actId="14100"/>
      <pc:docMkLst>
        <pc:docMk/>
      </pc:docMkLst>
      <pc:sldChg chg="modSp">
        <pc:chgData name="Tove Bergh" userId="S::tvbr@ahus.no::521ed38a-37cc-444f-9af9-53af9e03cc63" providerId="AD" clId="Web-{910695DE-BB4D-6336-4FF6-96578FC0E337}" dt="2024-11-18T10:26:27.768" v="1" actId="14100"/>
        <pc:sldMkLst>
          <pc:docMk/>
          <pc:sldMk cId="1608536465" sldId="258"/>
        </pc:sldMkLst>
        <pc:picChg chg="mod">
          <ac:chgData name="Tove Bergh" userId="S::tvbr@ahus.no::521ed38a-37cc-444f-9af9-53af9e03cc63" providerId="AD" clId="Web-{910695DE-BB4D-6336-4FF6-96578FC0E337}" dt="2024-11-18T10:26:27.768" v="1" actId="14100"/>
          <ac:picMkLst>
            <pc:docMk/>
            <pc:sldMk cId="1608536465" sldId="258"/>
            <ac:picMk id="4" creationId="{8BB6CF26-43D6-7A75-0B96-A0DE975F8699}"/>
          </ac:picMkLst>
        </pc:picChg>
      </pc:sldChg>
      <pc:sldChg chg="addSp delSp modSp">
        <pc:chgData name="Tove Bergh" userId="S::tvbr@ahus.no::521ed38a-37cc-444f-9af9-53af9e03cc63" providerId="AD" clId="Web-{910695DE-BB4D-6336-4FF6-96578FC0E337}" dt="2024-11-18T10:26:14.753" v="0"/>
        <pc:sldMkLst>
          <pc:docMk/>
          <pc:sldMk cId="2806900798" sldId="658"/>
        </pc:sldMkLst>
        <pc:spChg chg="add mod">
          <ac:chgData name="Tove Bergh" userId="S::tvbr@ahus.no::521ed38a-37cc-444f-9af9-53af9e03cc63" providerId="AD" clId="Web-{910695DE-BB4D-6336-4FF6-96578FC0E337}" dt="2024-11-18T10:26:14.753" v="0"/>
          <ac:spMkLst>
            <pc:docMk/>
            <pc:sldMk cId="2806900798" sldId="658"/>
            <ac:spMk id="7" creationId="{06D99138-E281-8B37-D3D1-C448507D4699}"/>
          </ac:spMkLst>
        </pc:spChg>
        <pc:picChg chg="del">
          <ac:chgData name="Tove Bergh" userId="S::tvbr@ahus.no::521ed38a-37cc-444f-9af9-53af9e03cc63" providerId="AD" clId="Web-{910695DE-BB4D-6336-4FF6-96578FC0E337}" dt="2024-11-18T10:26:14.753" v="0"/>
          <ac:picMkLst>
            <pc:docMk/>
            <pc:sldMk cId="2806900798" sldId="658"/>
            <ac:picMk id="8" creationId="{48B5455B-446B-7D9C-AC8B-F73E97CF27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7B81857B-8249-419A-9874-40D50F9FB5EF}" type="datetimeFigureOut">
              <a:rPr lang="nb-NO" smtClean="0"/>
              <a:t>25.11.2024</a:t>
            </a:fld>
            <a:endParaRPr lang="nb-NO"/>
          </a:p>
        </p:txBody>
      </p:sp>
      <p:sp>
        <p:nvSpPr>
          <p:cNvPr id="4" name="Plassholder for lysbilde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0643DA88-B4E3-4457-9F46-44A4AB422E57}" type="slidenum">
              <a:rPr lang="nb-NO" smtClean="0"/>
              <a:t>‹#›</a:t>
            </a:fld>
            <a:endParaRPr lang="nb-NO"/>
          </a:p>
        </p:txBody>
      </p:sp>
    </p:spTree>
    <p:extLst>
      <p:ext uri="{BB962C8B-B14F-4D97-AF65-F5344CB8AC3E}">
        <p14:creationId xmlns:p14="http://schemas.microsoft.com/office/powerpoint/2010/main" val="397605111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27279624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1</a:t>
            </a:fld>
            <a:endParaRPr lang="nb-NO"/>
          </a:p>
        </p:txBody>
      </p:sp>
    </p:spTree>
    <p:extLst>
      <p:ext uri="{BB962C8B-B14F-4D97-AF65-F5344CB8AC3E}">
        <p14:creationId xmlns:p14="http://schemas.microsoft.com/office/powerpoint/2010/main" val="373980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cs typeface="Calibri"/>
              </a:rPr>
              <a:t>SIBS er utvikler til søsken til barn med lang varig psykisk eller fysisk sykdom eller funksjonsnedsettelser som gar en dokumentert forhøyet risiko for psykiske helseplager. </a:t>
            </a:r>
          </a:p>
          <a:p>
            <a:endParaRPr lang="nb-NO" sz="1200">
              <a:cs typeface="Calibri"/>
            </a:endParaRPr>
          </a:p>
          <a:p>
            <a:r>
              <a:rPr lang="nb-NO" sz="1200">
                <a:cs typeface="Calibri"/>
              </a:rPr>
              <a:t>Målsettingen til SIBS er å forebygge utviklingen av psykiske helseplager hos søsken til barn med diagnose. </a:t>
            </a:r>
          </a:p>
          <a:p>
            <a:endParaRPr lang="nb-NO" sz="1200">
              <a:cs typeface="Calibri"/>
            </a:endParaRPr>
          </a:p>
          <a:p>
            <a:r>
              <a:rPr lang="nb-NO" sz="1200">
                <a:cs typeface="Calibri"/>
              </a:rPr>
              <a:t>SIBS retter seg mot søsken som pårørende til barn med kronisk sykdom, fysisk  funksjonsnedsettelser, kognitive funksjonsnedsettelser og nevroutviklingsforstyrrelser. </a:t>
            </a:r>
          </a:p>
          <a:p>
            <a:endParaRPr lang="nb-NO" sz="1200">
              <a:cs typeface="Calibri"/>
            </a:endParaRPr>
          </a:p>
          <a:p>
            <a:r>
              <a:rPr lang="nb-NO" sz="1200">
                <a:cs typeface="Calibri"/>
              </a:rPr>
              <a:t>Fra i år har vi tilbud for søsken fra 6 år, tidligere fra 8 år. </a:t>
            </a:r>
          </a:p>
          <a:p>
            <a:r>
              <a:rPr lang="nb-NO" sz="1200">
                <a:cs typeface="Calibri"/>
              </a:rPr>
              <a:t>Tidligere 8-16, yngre barn fra 6 år starter opp fra 2024.</a:t>
            </a:r>
            <a:endParaRPr lang="nb-NO" sz="1200"/>
          </a:p>
        </p:txBody>
      </p:sp>
      <p:sp>
        <p:nvSpPr>
          <p:cNvPr id="4" name="Plassholder for lysbildenummer 3"/>
          <p:cNvSpPr>
            <a:spLocks noGrp="1"/>
          </p:cNvSpPr>
          <p:nvPr>
            <p:ph type="sldNum" sz="quarter" idx="5"/>
          </p:nvPr>
        </p:nvSpPr>
        <p:spPr/>
        <p:txBody>
          <a:bodyPr/>
          <a:lstStyle/>
          <a:p>
            <a:fld id="{0643DA88-B4E3-4457-9F46-44A4AB422E57}" type="slidenum">
              <a:rPr lang="nb-NO" smtClean="0"/>
              <a:t>10</a:t>
            </a:fld>
            <a:endParaRPr lang="nb-NO"/>
          </a:p>
        </p:txBody>
      </p:sp>
    </p:spTree>
    <p:extLst>
      <p:ext uri="{BB962C8B-B14F-4D97-AF65-F5344CB8AC3E}">
        <p14:creationId xmlns:p14="http://schemas.microsoft.com/office/powerpoint/2010/main" val="248407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u="none" strike="noStrike">
                <a:solidFill>
                  <a:srgbClr val="000000"/>
                </a:solidFill>
                <a:effectLst/>
                <a:latin typeface="Arial" panose="020B0604020202020204" pitchFamily="34" charset="0"/>
                <a:cs typeface="Arial" panose="020B0604020202020204" pitchFamily="34" charset="0"/>
              </a:rPr>
              <a:t>SIBS- RCT – studie</a:t>
            </a:r>
            <a:r>
              <a:rPr lang="nb-NO" sz="1200" b="1" i="0">
                <a:solidFill>
                  <a:srgbClr val="000000"/>
                </a:solidFill>
                <a:effectLst/>
                <a:latin typeface="Arial" panose="020B0604020202020204" pitchFamily="34" charset="0"/>
                <a:cs typeface="Arial" panose="020B0604020202020204" pitchFamily="34" charset="0"/>
              </a:rPr>
              <a:t>​: </a:t>
            </a:r>
            <a:r>
              <a:rPr lang="nb-NO" sz="1200" b="0" i="0" u="none" strike="noStrike">
                <a:solidFill>
                  <a:srgbClr val="000000"/>
                </a:solidFill>
                <a:effectLst/>
                <a:latin typeface="Arial" panose="020B0604020202020204" pitchFamily="34" charset="0"/>
                <a:cs typeface="Arial" panose="020B0604020202020204" pitchFamily="34" charset="0"/>
              </a:rPr>
              <a:t>var en kontrollert randomisert studie</a:t>
            </a:r>
            <a:r>
              <a:rPr lang="nb-NO" sz="1200" b="0" i="0" u="none" strike="noStrike" kern="0">
                <a:solidFill>
                  <a:srgbClr val="000000"/>
                </a:solidFill>
                <a:effectLst/>
                <a:latin typeface="+mn-lt"/>
                <a:ea typeface="Calibri" panose="020F0502020204030204" pitchFamily="34" charset="0"/>
                <a:cs typeface="Arial" panose="020B0604020202020204" pitchFamily="34" charset="0"/>
              </a:rPr>
              <a:t>. Formålet med studien: </a:t>
            </a:r>
            <a:r>
              <a:rPr lang="nb-NO" sz="1200" kern="0">
                <a:effectLst/>
                <a:latin typeface="+mn-lt"/>
                <a:ea typeface="Calibri" panose="020F0502020204030204" pitchFamily="34" charset="0"/>
              </a:rPr>
              <a:t>Forebygging av mentale vansker blant søsken til barn med kronisk sykdom i kommuner og spesialisthelsetjenesten med innovasjonen «SIBS». </a:t>
            </a:r>
            <a:r>
              <a:rPr lang="nb-NO" sz="1200" b="0" i="0" u="none" strike="noStrike">
                <a:solidFill>
                  <a:srgbClr val="000000"/>
                </a:solidFill>
                <a:effectLst/>
              </a:rPr>
              <a:t>Lillestrøm kommune stod som ansvarlig søker og søkte Norsk Forskningsråd i samarbeid med Psykologisk institutt og </a:t>
            </a:r>
            <a:r>
              <a:rPr lang="nb-NO" sz="1200" b="0" i="0" u="none" strike="noStrike" err="1">
                <a:solidFill>
                  <a:srgbClr val="000000"/>
                </a:solidFill>
                <a:effectLst/>
              </a:rPr>
              <a:t>Frambu</a:t>
            </a:r>
            <a:r>
              <a:rPr lang="nb-NO" sz="1200" b="0" i="0" u="none" strike="noStrike">
                <a:solidFill>
                  <a:srgbClr val="000000"/>
                </a:solidFill>
                <a:effectLst/>
              </a:rPr>
              <a:t> kompetansesenter om forskningsmidler. Vi fikk innvilget midler (7 </a:t>
            </a:r>
            <a:r>
              <a:rPr lang="nb-NO" sz="1200" b="0" i="0" u="none" strike="noStrike" err="1">
                <a:solidFill>
                  <a:srgbClr val="000000"/>
                </a:solidFill>
                <a:effectLst/>
              </a:rPr>
              <a:t>mill</a:t>
            </a:r>
            <a:r>
              <a:rPr lang="nb-NO" sz="1200" b="0" i="0" u="none" strike="noStrike">
                <a:solidFill>
                  <a:srgbClr val="000000"/>
                </a:solidFill>
                <a:effectLst/>
              </a:rPr>
              <a:t>). fra mars 2021 og studiet blir avsluttet første halvdel av 2025 med en avslutningskonferanse i Lillestrøm 30. og 31. januar 2025 i samarbeid med Fagfokus. </a:t>
            </a:r>
            <a:r>
              <a:rPr lang="nb-NO" sz="1200" b="0" i="0">
                <a:solidFill>
                  <a:srgbClr val="000000"/>
                </a:solidFill>
                <a:effectLst/>
              </a:rPr>
              <a:t>Hele dag to er viet temaet søsken som pårørende og er avslutningskonferansen for SIBS.</a:t>
            </a:r>
            <a:endParaRPr lang="en-US" sz="1200" b="0" i="0">
              <a:solidFill>
                <a:srgbClr val="000000"/>
              </a:solidFill>
              <a:effectLst/>
            </a:endParaRPr>
          </a:p>
          <a:p>
            <a:endParaRPr lang="en-US" sz="1200" b="0" i="0" u="none" strike="noStrike">
              <a:solidFill>
                <a:srgbClr val="000000"/>
              </a:solidFill>
              <a:effectLst/>
            </a:endParaRPr>
          </a:p>
          <a:p>
            <a:r>
              <a:rPr lang="en-US" sz="1200" b="0" i="0" u="none" strike="noStrike" err="1">
                <a:solidFill>
                  <a:srgbClr val="000000"/>
                </a:solidFill>
                <a:effectLst/>
              </a:rPr>
              <a:t>Deltagende</a:t>
            </a:r>
            <a:r>
              <a:rPr lang="en-US" sz="1200" b="0" i="0" u="none" strike="noStrike">
                <a:solidFill>
                  <a:srgbClr val="000000"/>
                </a:solidFill>
                <a:effectLst/>
              </a:rPr>
              <a:t> </a:t>
            </a:r>
            <a:r>
              <a:rPr lang="en-US" sz="1200" b="0" i="0" u="none" strike="noStrike" err="1">
                <a:solidFill>
                  <a:srgbClr val="000000"/>
                </a:solidFill>
                <a:effectLst/>
              </a:rPr>
              <a:t>kommuner</a:t>
            </a:r>
            <a:r>
              <a:rPr lang="en-US" sz="1200" b="0" i="0" u="none" strike="noStrike">
                <a:solidFill>
                  <a:srgbClr val="000000"/>
                </a:solidFill>
                <a:effectLst/>
              </a:rPr>
              <a:t> I </a:t>
            </a:r>
            <a:r>
              <a:rPr lang="en-US" sz="1200" b="0" i="0" u="none" strike="noStrike" err="1">
                <a:solidFill>
                  <a:srgbClr val="000000"/>
                </a:solidFill>
                <a:effectLst/>
              </a:rPr>
              <a:t>studien</a:t>
            </a:r>
            <a:r>
              <a:rPr lang="en-US" sz="1200" b="0" i="0" u="none" strike="noStrike">
                <a:solidFill>
                  <a:srgbClr val="000000"/>
                </a:solidFill>
                <a:effectLst/>
              </a:rPr>
              <a:t>: </a:t>
            </a:r>
            <a:r>
              <a:rPr lang="nb-NO" sz="1200" b="0" i="0" u="none" strike="noStrike">
                <a:solidFill>
                  <a:srgbClr val="000000"/>
                </a:solidFill>
                <a:effectLst/>
              </a:rPr>
              <a:t>Kommunene Asker og Lillestrøm, Lovisenberg  diakonale sykehus og Sykehusene Innlandet, Telemark og Østfold.</a:t>
            </a:r>
            <a:r>
              <a:rPr lang="en-US" sz="1200" b="0" i="0">
                <a:solidFill>
                  <a:srgbClr val="000000"/>
                </a:solidFill>
                <a:effectLst/>
              </a:rPr>
              <a:t>​ </a:t>
            </a:r>
            <a:r>
              <a:rPr lang="en-US" sz="1200" b="0" i="0" err="1">
                <a:solidFill>
                  <a:srgbClr val="000000"/>
                </a:solidFill>
                <a:effectLst/>
              </a:rPr>
              <a:t>Målet</a:t>
            </a:r>
            <a:r>
              <a:rPr lang="en-US" sz="1200" b="0" i="0">
                <a:solidFill>
                  <a:srgbClr val="000000"/>
                </a:solidFill>
                <a:effectLst/>
              </a:rPr>
              <a:t> for </a:t>
            </a:r>
            <a:r>
              <a:rPr lang="en-US" sz="1200" b="0" i="0" err="1">
                <a:solidFill>
                  <a:srgbClr val="000000"/>
                </a:solidFill>
                <a:effectLst/>
              </a:rPr>
              <a:t>studien</a:t>
            </a:r>
            <a:r>
              <a:rPr lang="en-US" sz="1200" b="0" i="0">
                <a:solidFill>
                  <a:srgbClr val="000000"/>
                </a:solidFill>
                <a:effectLst/>
              </a:rPr>
              <a:t> var å </a:t>
            </a:r>
            <a:r>
              <a:rPr lang="nb-NO" sz="1200" b="0" i="0" u="none" strike="noStrike">
                <a:solidFill>
                  <a:srgbClr val="000000"/>
                </a:solidFill>
                <a:effectLst/>
              </a:rPr>
              <a:t>rekruttere til sammen 288 barn og 288 foreldre i 48 grupper innen utgangen av 2021, på tvers av alle deltakerkommunene. </a:t>
            </a:r>
          </a:p>
          <a:p>
            <a:pPr algn="l" rtl="0" fontAlgn="base">
              <a:buFont typeface="Arial" panose="020B0604020202020204" pitchFamily="34" charset="0"/>
              <a:buNone/>
            </a:pPr>
            <a:r>
              <a:rPr lang="nb-NO" sz="1200" b="0" i="0" u="none" strike="noStrike">
                <a:solidFill>
                  <a:srgbClr val="000000"/>
                </a:solidFill>
                <a:effectLst/>
              </a:rPr>
              <a:t>Datagrunnlaget fra denne studien blir nå «forsket på»  ved Psykologisk institutt i Universitetet i Oslo og skal legges frem på konferansen i januar - 25.</a:t>
            </a:r>
          </a:p>
          <a:p>
            <a:pPr algn="l" rtl="0" fontAlgn="base">
              <a:buFont typeface="Arial" panose="020B0604020202020204" pitchFamily="34" charset="0"/>
              <a:buNone/>
            </a:pPr>
            <a:endParaRPr lang="nb-NO" sz="1200" b="0" i="0" u="none" strike="noStrike">
              <a:solidFill>
                <a:srgbClr val="000000"/>
              </a:solidFill>
              <a:effectLst/>
            </a:endParaRPr>
          </a:p>
          <a:p>
            <a:pPr algn="l" rtl="0" fontAlgn="base">
              <a:buFont typeface="Arial" panose="020B0604020202020204" pitchFamily="34" charset="0"/>
              <a:buNone/>
            </a:pPr>
            <a:r>
              <a:rPr lang="nb-NO" sz="1200" b="0" i="0">
                <a:solidFill>
                  <a:srgbClr val="212529"/>
                </a:solidFill>
                <a:effectLst/>
                <a:latin typeface="Oxygen" panose="02000503000000000000" pitchFamily="2" charset="0"/>
              </a:rPr>
              <a:t>Studien viste at søsken til barn med funksjonsnedsettelser opplevde bedre mental helse, bedre kommunikasjon og relasjon med foreldre, og fikk mer diagnosekunnskap etter å ha deltatt i SIBS-grupper. For Lillestrøm kommune har studien bidratt til fokus på søsken som pårørende og at studien har effekt og at  kommunen ønsker å satse videre på SIBS som et viktig tilbud til barn som pårørende. </a:t>
            </a:r>
            <a:endParaRPr lang="nb-NO" sz="1200" b="0" i="0" u="none" strike="noStrike">
              <a:solidFill>
                <a:srgbClr val="000000"/>
              </a:solidFill>
              <a:effectLst/>
            </a:endParaRPr>
          </a:p>
          <a:p>
            <a:pPr algn="l" rtl="0" fontAlgn="base">
              <a:buFont typeface="Arial" panose="020B0604020202020204" pitchFamily="34" charset="0"/>
              <a:buNone/>
            </a:pPr>
            <a:endParaRPr lang="nb-NO" sz="1200" b="0" i="0" u="none" strike="noStrike">
              <a:solidFill>
                <a:srgbClr val="000000"/>
              </a:solidFill>
              <a:effectLst/>
            </a:endParaRPr>
          </a:p>
          <a:p>
            <a:pPr algn="l" rtl="0" fontAlgn="base">
              <a:buFont typeface="Arial" panose="020B0604020202020204" pitchFamily="34" charset="0"/>
              <a:buNone/>
            </a:pPr>
            <a:r>
              <a:rPr lang="nb-NO" sz="1200" b="1" i="0" u="none" strike="noStrike">
                <a:solidFill>
                  <a:srgbClr val="000000"/>
                </a:solidFill>
                <a:effectLst/>
              </a:rPr>
              <a:t>KOMM-SIBS: </a:t>
            </a:r>
            <a:r>
              <a:rPr lang="nb-NO" sz="1200" b="0" i="0" u="none" strike="noStrike">
                <a:solidFill>
                  <a:srgbClr val="000000"/>
                </a:solidFill>
                <a:effectLst/>
              </a:rPr>
              <a:t>I 2023 søkte Lillestrøm kommune sammen med </a:t>
            </a:r>
            <a:r>
              <a:rPr lang="nb-NO" sz="1200" b="0" i="0" u="none" strike="noStrike" err="1">
                <a:solidFill>
                  <a:srgbClr val="000000"/>
                </a:solidFill>
                <a:effectLst/>
              </a:rPr>
              <a:t>Frambu</a:t>
            </a:r>
            <a:r>
              <a:rPr lang="nb-NO" sz="1200" b="0" i="0" u="none" strike="noStrike">
                <a:solidFill>
                  <a:srgbClr val="000000"/>
                </a:solidFill>
                <a:effectLst/>
              </a:rPr>
              <a:t> kompetansesenter om tilskudd fra Helse- dir. gjennom tilskuddsordningen »Helhetlig støtte til pårørende med krevede omsorgsoppgaver».</a:t>
            </a:r>
            <a:r>
              <a:rPr lang="en-US" sz="1200" b="0" i="0">
                <a:solidFill>
                  <a:srgbClr val="000000"/>
                </a:solidFill>
                <a:effectLst/>
              </a:rPr>
              <a:t>​ </a:t>
            </a:r>
            <a:r>
              <a:rPr lang="nb-NO" sz="1200" b="0" i="0" u="none" strike="noStrike">
                <a:solidFill>
                  <a:srgbClr val="000000"/>
                </a:solidFill>
                <a:effectLst/>
              </a:rPr>
              <a:t>Interkommunal implementering av systematisk og evidensbasert støtte til barn som pårørende og deres foreldre i 5 kommuner</a:t>
            </a:r>
            <a:r>
              <a:rPr lang="en-US" sz="1200" b="0" i="0">
                <a:solidFill>
                  <a:srgbClr val="000000"/>
                </a:solidFill>
                <a:effectLst/>
              </a:rPr>
              <a:t>​ og to </a:t>
            </a:r>
            <a:r>
              <a:rPr lang="en-US" sz="1200" b="0" i="0" err="1">
                <a:solidFill>
                  <a:srgbClr val="000000"/>
                </a:solidFill>
                <a:effectLst/>
              </a:rPr>
              <a:t>bydeler</a:t>
            </a:r>
            <a:r>
              <a:rPr lang="en-US" sz="1200" b="0" i="0">
                <a:solidFill>
                  <a:srgbClr val="000000"/>
                </a:solidFill>
                <a:effectLst/>
              </a:rPr>
              <a:t>: </a:t>
            </a:r>
          </a:p>
          <a:p>
            <a:pPr marL="0" indent="0" algn="l" rtl="0" fontAlgn="base">
              <a:buNone/>
            </a:pPr>
            <a:endParaRPr lang="en-US" sz="1200" b="0" i="0">
              <a:solidFill>
                <a:srgbClr val="000000"/>
              </a:solidFill>
              <a:effectLst/>
            </a:endParaRPr>
          </a:p>
          <a:p>
            <a:pPr algn="l" rtl="0" fontAlgn="base">
              <a:buFont typeface="Arial" panose="020B0604020202020204" pitchFamily="34" charset="0"/>
              <a:buChar char="•"/>
            </a:pPr>
            <a:r>
              <a:rPr lang="nb-NO" sz="1200" b="0" i="0" u="none" strike="noStrike">
                <a:solidFill>
                  <a:srgbClr val="000000"/>
                </a:solidFill>
                <a:effectLst/>
              </a:rPr>
              <a:t>Rælingen, Nordre Follo, Asker, Bærum og Lillestrøm kommune</a:t>
            </a:r>
            <a:endParaRPr lang="en-US" sz="1200" b="0" i="0">
              <a:solidFill>
                <a:srgbClr val="000000"/>
              </a:solidFill>
              <a:effectLst/>
            </a:endParaRPr>
          </a:p>
          <a:p>
            <a:pPr marL="0" indent="0" algn="l" rtl="0" fontAlgn="base">
              <a:buNone/>
            </a:pPr>
            <a:endParaRPr lang="en-US" sz="1200" b="0" i="0">
              <a:solidFill>
                <a:srgbClr val="000000"/>
              </a:solidFill>
              <a:effectLst/>
            </a:endParaRPr>
          </a:p>
          <a:p>
            <a:pPr algn="l" rtl="0" fontAlgn="base">
              <a:buFont typeface="Arial" panose="020B0604020202020204" pitchFamily="34" charset="0"/>
              <a:buChar char="•"/>
            </a:pPr>
            <a:r>
              <a:rPr lang="nb-NO" sz="1200" b="0" i="0" u="none" strike="noStrike">
                <a:solidFill>
                  <a:srgbClr val="000000"/>
                </a:solidFill>
                <a:effectLst/>
              </a:rPr>
              <a:t>Bydel Sagene og Søndre Nordstrand</a:t>
            </a:r>
            <a:r>
              <a:rPr lang="en-US" sz="1200" b="0" i="0">
                <a:solidFill>
                  <a:srgbClr val="000000"/>
                </a:solidFill>
                <a:effectLst/>
              </a:rPr>
              <a:t>​</a:t>
            </a:r>
          </a:p>
          <a:p>
            <a:pPr marL="0" indent="0" algn="l" rtl="0" fontAlgn="base">
              <a:buNone/>
            </a:pPr>
            <a:endParaRPr lang="en-US" sz="1200" b="0" i="0">
              <a:solidFill>
                <a:srgbClr val="000000"/>
              </a:solidFill>
              <a:effectLst/>
            </a:endParaRPr>
          </a:p>
          <a:p>
            <a:pPr algn="l" rtl="0" fontAlgn="base">
              <a:buFont typeface="Arial" panose="020B0604020202020204" pitchFamily="34" charset="0"/>
              <a:buChar char="•"/>
            </a:pPr>
            <a:r>
              <a:rPr lang="nb-NO" sz="1200" b="0" i="0" u="none" strike="noStrike">
                <a:solidFill>
                  <a:srgbClr val="000000"/>
                </a:solidFill>
                <a:effectLst/>
              </a:rPr>
              <a:t>Ble tildelt 500.000,-</a:t>
            </a:r>
            <a:r>
              <a:rPr lang="en-US" sz="1200" b="0" i="0">
                <a:solidFill>
                  <a:srgbClr val="000000"/>
                </a:solidFill>
                <a:effectLst/>
              </a:rPr>
              <a:t>​ </a:t>
            </a:r>
            <a:r>
              <a:rPr lang="en-US" sz="1200" b="0" i="0" err="1">
                <a:solidFill>
                  <a:srgbClr val="000000"/>
                </a:solidFill>
                <a:effectLst/>
              </a:rPr>
              <a:t>fordelt</a:t>
            </a:r>
            <a:r>
              <a:rPr lang="en-US" sz="1200" b="0" i="0">
                <a:solidFill>
                  <a:srgbClr val="000000"/>
                </a:solidFill>
                <a:effectLst/>
              </a:rPr>
              <a:t> </a:t>
            </a:r>
            <a:r>
              <a:rPr lang="en-US" sz="1200" b="0" i="0" err="1">
                <a:solidFill>
                  <a:srgbClr val="000000"/>
                </a:solidFill>
                <a:effectLst/>
              </a:rPr>
              <a:t>på</a:t>
            </a:r>
            <a:r>
              <a:rPr lang="en-US" sz="1200" b="0" i="0">
                <a:solidFill>
                  <a:srgbClr val="000000"/>
                </a:solidFill>
                <a:effectLst/>
              </a:rPr>
              <a:t> alle </a:t>
            </a:r>
            <a:r>
              <a:rPr lang="en-US" sz="1200" b="0" i="0" err="1">
                <a:solidFill>
                  <a:srgbClr val="000000"/>
                </a:solidFill>
                <a:effectLst/>
              </a:rPr>
              <a:t>deltagende</a:t>
            </a:r>
            <a:r>
              <a:rPr lang="en-US" sz="1200" b="0" i="0">
                <a:solidFill>
                  <a:srgbClr val="000000"/>
                </a:solidFill>
                <a:effectLst/>
              </a:rPr>
              <a:t> </a:t>
            </a:r>
            <a:r>
              <a:rPr lang="en-US" sz="1200" b="0" i="0" err="1">
                <a:solidFill>
                  <a:srgbClr val="000000"/>
                </a:solidFill>
                <a:effectLst/>
              </a:rPr>
              <a:t>kommuner</a:t>
            </a:r>
            <a:r>
              <a:rPr lang="en-US" sz="1200" b="0" i="0">
                <a:solidFill>
                  <a:srgbClr val="000000"/>
                </a:solidFill>
                <a:effectLst/>
              </a:rPr>
              <a:t> og </a:t>
            </a:r>
            <a:r>
              <a:rPr lang="en-US" sz="1200" b="0" i="0" err="1">
                <a:solidFill>
                  <a:srgbClr val="000000"/>
                </a:solidFill>
                <a:effectLst/>
              </a:rPr>
              <a:t>bydeler</a:t>
            </a:r>
            <a:r>
              <a:rPr lang="en-US" sz="1200" b="0" i="0">
                <a:solidFill>
                  <a:srgbClr val="000000"/>
                </a:solidFill>
                <a:effectLst/>
              </a:rPr>
              <a:t>. </a:t>
            </a:r>
          </a:p>
          <a:p>
            <a:pPr marL="0" indent="0" algn="l" rtl="0" fontAlgn="base">
              <a:buNone/>
            </a:pPr>
            <a:endParaRPr lang="en-US" sz="1200" b="0" i="0">
              <a:solidFill>
                <a:srgbClr val="000000"/>
              </a:solidFill>
              <a:effectLst/>
            </a:endParaRPr>
          </a:p>
          <a:p>
            <a:pPr algn="l" rtl="0" fontAlgn="base">
              <a:buFont typeface="Arial" panose="020B0604020202020204" pitchFamily="34" charset="0"/>
              <a:buChar char="•"/>
            </a:pPr>
            <a:r>
              <a:rPr lang="nb-NO" sz="1200" b="0" i="0" u="none" strike="noStrike">
                <a:solidFill>
                  <a:srgbClr val="000000"/>
                </a:solidFill>
                <a:effectLst/>
              </a:rPr>
              <a:t>Lillestrøm har brukt midlene på å gjøre SIBS mer kjent via foreldremøter og tilbud til yngre barn fra 6 år. </a:t>
            </a:r>
          </a:p>
          <a:p>
            <a:pPr algn="l" rtl="0" fontAlgn="base">
              <a:buFont typeface="Arial" panose="020B0604020202020204" pitchFamily="34" charset="0"/>
              <a:buChar char="•"/>
            </a:pPr>
            <a:endParaRPr lang="nb-NO" sz="1200" b="0" i="0" u="none" strike="noStrike">
              <a:solidFill>
                <a:srgbClr val="000000"/>
              </a:solidFill>
              <a:effectLst/>
            </a:endParaRPr>
          </a:p>
          <a:p>
            <a:pPr algn="l" rtl="0" fontAlgn="base">
              <a:buFont typeface="Arial" panose="020B0604020202020204" pitchFamily="34" charset="0"/>
              <a:buNone/>
            </a:pPr>
            <a:r>
              <a:rPr lang="nb-NO" sz="1200" b="1" i="0">
                <a:solidFill>
                  <a:srgbClr val="000000"/>
                </a:solidFill>
                <a:effectLst/>
                <a:latin typeface="Calibri" panose="020F0502020204030204" pitchFamily="34" charset="0"/>
              </a:rPr>
              <a:t>JOIN SIBS: </a:t>
            </a:r>
            <a:r>
              <a:rPr lang="nb-NO" sz="1200" b="0" i="0" err="1">
                <a:solidFill>
                  <a:srgbClr val="000000"/>
                </a:solidFill>
                <a:effectLst/>
                <a:latin typeface="Calibri" panose="020F0502020204030204" pitchFamily="34" charset="0"/>
              </a:rPr>
              <a:t>Frambu</a:t>
            </a:r>
            <a:r>
              <a:rPr lang="nb-NO" sz="1200" b="0" i="0">
                <a:solidFill>
                  <a:srgbClr val="000000"/>
                </a:solidFill>
                <a:effectLst/>
                <a:latin typeface="Calibri" panose="020F0502020204030204" pitchFamily="34" charset="0"/>
              </a:rPr>
              <a:t> og Psykologisk institutt UIO har søkt om midler til forskningsprosjektet "JOIN SIBS», til Norges Forskningsråds med utlysning "</a:t>
            </a:r>
            <a:r>
              <a:rPr lang="nb-NO" sz="1200" b="0" i="0">
                <a:solidFill>
                  <a:srgbClr val="1F1F1F"/>
                </a:solidFill>
                <a:effectLst/>
                <a:latin typeface="Neue Montreal"/>
              </a:rPr>
              <a:t>Forskning og innovasjon for å styrke bærekraften i kommunale helse- og omsorgstjenester" søknadsfrist 18.9 i år og svar før jul. </a:t>
            </a:r>
          </a:p>
          <a:p>
            <a:pPr algn="l" rtl="0" fontAlgn="base">
              <a:buFont typeface="Arial" panose="020B0604020202020204" pitchFamily="34" charset="0"/>
              <a:buNone/>
            </a:pPr>
            <a:endParaRPr lang="nb-NO" sz="1200" b="0" i="0">
              <a:solidFill>
                <a:srgbClr val="1F1F1F"/>
              </a:solidFill>
              <a:effectLst/>
              <a:latin typeface="Neue Montreal"/>
            </a:endParaRPr>
          </a:p>
          <a:p>
            <a:pPr algn="l" rtl="0" fontAlgn="base">
              <a:buFont typeface="Arial" panose="020B0604020202020204" pitchFamily="34" charset="0"/>
              <a:buNone/>
            </a:pPr>
            <a:r>
              <a:rPr lang="nb-NO" sz="1200"/>
              <a:t>I tråd med utlysningens formål er målsetningen til prosjektet JOIN SIBS å bidra med optimaliserte verktøy som styrker bærekraften i kommunenes helse- og omsorgstjenester overfor søsken som pårørende. Med «optimaliserte» mener vi fleksible, kunnskapsbaserte og treffsikre verktøy som passer for familiene de gjelder. Disse hovedspørsmålene ønsker JOIN SIBS å undersøke:</a:t>
            </a:r>
            <a:endParaRPr lang="en-US" sz="1200" b="0" i="0">
              <a:solidFill>
                <a:srgbClr val="000000"/>
              </a:solidFill>
              <a:effectLst/>
            </a:endParaRPr>
          </a:p>
          <a:p>
            <a:endParaRPr lang="nb-NO" sz="1200" kern="0">
              <a:effectLst/>
              <a:latin typeface="Calibri" panose="020F0502020204030204" pitchFamily="34" charset="0"/>
              <a:ea typeface="Calibri" panose="020F0502020204030204" pitchFamily="34" charset="0"/>
            </a:endParaRPr>
          </a:p>
          <a:p>
            <a:pPr marL="228600" indent="-228600">
              <a:buAutoNum type="arabicPeriod"/>
            </a:pPr>
            <a:r>
              <a:rPr lang="nb-NO" sz="1200"/>
              <a:t>Hvordan kan kommunene identifisere søsken med tiltaksbehov? </a:t>
            </a:r>
          </a:p>
          <a:p>
            <a:pPr marL="228600" indent="-228600">
              <a:buAutoNum type="arabicPeriod"/>
            </a:pPr>
            <a:r>
              <a:rPr lang="nb-NO" sz="1200"/>
              <a:t>Hvilke tiltak for søsken er mest kostnadseffektive? </a:t>
            </a:r>
          </a:p>
          <a:p>
            <a:pPr marL="228600" indent="-228600">
              <a:buAutoNum type="arabicPeriod"/>
            </a:pPr>
            <a:r>
              <a:rPr lang="nb-NO" sz="1200"/>
              <a:t>Hvordan kan kommunenes ivaretakelse av søsken som pårørende best tilpasses lovverk, etikk, personvern, språk og kultur?</a:t>
            </a:r>
          </a:p>
          <a:p>
            <a:pPr marL="228600" indent="-228600">
              <a:buAutoNum type="arabicPeriod"/>
            </a:pPr>
            <a:endParaRPr lang="nb-NO" sz="1200" kern="0">
              <a:effectLst/>
              <a:latin typeface="Calibri" panose="020F0502020204030204" pitchFamily="34" charset="0"/>
              <a:ea typeface="Calibri" panose="020F0502020204030204" pitchFamily="34" charset="0"/>
            </a:endParaRPr>
          </a:p>
          <a:p>
            <a:pPr marL="0" indent="0">
              <a:buNone/>
            </a:pPr>
            <a:r>
              <a:rPr lang="nb-NO" sz="1200" kern="0">
                <a:effectLst/>
                <a:latin typeface="Calibri" panose="020F0502020204030204" pitchFamily="34" charset="0"/>
                <a:ea typeface="Calibri" panose="020F0502020204030204" pitchFamily="34" charset="0"/>
              </a:rPr>
              <a:t>Prosjektets varighet: Start august 2025, varighet 4 år. Deltakerkommuner som har forpliktet seg til prosjektet; Lillestrøm, Nordre </a:t>
            </a:r>
            <a:r>
              <a:rPr lang="nb-NO" sz="1200" kern="0" err="1">
                <a:effectLst/>
                <a:latin typeface="Calibri" panose="020F0502020204030204" pitchFamily="34" charset="0"/>
                <a:ea typeface="Calibri" panose="020F0502020204030204" pitchFamily="34" charset="0"/>
              </a:rPr>
              <a:t>follo</a:t>
            </a:r>
            <a:r>
              <a:rPr lang="nb-NO" sz="1200" kern="0">
                <a:effectLst/>
                <a:latin typeface="Calibri" panose="020F0502020204030204" pitchFamily="34" charset="0"/>
                <a:ea typeface="Calibri" panose="020F0502020204030204" pitchFamily="34" charset="0"/>
              </a:rPr>
              <a:t>, Asker, Bærum, Bydel Sagene i Oslo. </a:t>
            </a:r>
            <a:br>
              <a:rPr lang="nb-NO" sz="1200" kern="0">
                <a:effectLst/>
                <a:latin typeface="Calibri" panose="020F0502020204030204" pitchFamily="34" charset="0"/>
                <a:ea typeface="Calibri" panose="020F0502020204030204" pitchFamily="34" charset="0"/>
              </a:rPr>
            </a:br>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11</a:t>
            </a:fld>
            <a:endParaRPr lang="nb-NO"/>
          </a:p>
        </p:txBody>
      </p:sp>
    </p:spTree>
    <p:extLst>
      <p:ext uri="{BB962C8B-B14F-4D97-AF65-F5344CB8AC3E}">
        <p14:creationId xmlns:p14="http://schemas.microsoft.com/office/powerpoint/2010/main" val="344700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12</a:t>
            </a:fld>
            <a:endParaRPr lang="nb-NO"/>
          </a:p>
        </p:txBody>
      </p:sp>
    </p:spTree>
    <p:extLst>
      <p:ext uri="{BB962C8B-B14F-4D97-AF65-F5344CB8AC3E}">
        <p14:creationId xmlns:p14="http://schemas.microsoft.com/office/powerpoint/2010/main" val="187342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SIBS er et korttids, manualbasert tiltak der søsken og en forelder deltar. SIBS består av tre tematiske moduler med til sammen fem økter.</a:t>
            </a:r>
          </a:p>
          <a:p>
            <a:endParaRPr lang="nb-NO" sz="1200"/>
          </a:p>
          <a:p>
            <a:r>
              <a:rPr lang="nb-NO" sz="1200"/>
              <a:t>Modul 1 består av samtalegrupper for foreldre og barn om temaet «få informasjon og bli kjent». </a:t>
            </a:r>
          </a:p>
          <a:p>
            <a:r>
              <a:rPr lang="nb-NO" sz="1200"/>
              <a:t>Modul 2 inneholder samtalegrupper samt en økt hvor hvert barn snakker med sin forelder alene om temaet «diagnosen». </a:t>
            </a:r>
          </a:p>
          <a:p>
            <a:r>
              <a:rPr lang="nb-NO" sz="1200"/>
              <a:t>Modul 3 har samme oppbygning som modul 2, men dekker temaet «følelser». SIBS’ økter kan tilpasses den aktuelle settingen. Foreløpig evidens er basert på at øktene leveres over en tidsramme på maksimalt en uke, men programmet er utviklet for å kunne leveres fleksibelt over dager eller uker.</a:t>
            </a:r>
            <a:endParaRPr lang="nb-NO" sz="1200">
              <a:cs typeface="Calibri" panose="020F0502020204030204"/>
            </a:endParaRPr>
          </a:p>
          <a:p>
            <a:r>
              <a:rPr lang="nb-NO" sz="1200"/>
              <a:t>Barnegruppene består av 3-8 barn med en aldersspredning på </a:t>
            </a:r>
            <a:r>
              <a:rPr lang="nb-NO" sz="1200" err="1"/>
              <a:t>max</a:t>
            </a:r>
            <a:r>
              <a:rPr lang="nb-NO" sz="1200"/>
              <a:t> 3 år. Én av disse barnas foreldre (den samme gjennom hele intervensjonen) deltar i foreldregruppene. Det kan være hensiktsmessig å innhente noen opplysninger om diagnosen til barnet med funksjonsnedsettelse/sykdom. Slik kan man sette sammen homogene grupper med hensyn til diagnosens antatte inngripen i søskens hverdag. Programmet kan også gjennomføres med ulike diagnoser i samme gruppe.</a:t>
            </a:r>
            <a:endParaRPr lang="nb-NO" sz="1200">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0643DA88-B4E3-4457-9F46-44A4AB422E57}" type="slidenum">
              <a:rPr lang="nb-NO" smtClean="0"/>
              <a:t>13</a:t>
            </a:fld>
            <a:endParaRPr lang="nb-NO"/>
          </a:p>
        </p:txBody>
      </p:sp>
    </p:spTree>
    <p:extLst>
      <p:ext uri="{BB962C8B-B14F-4D97-AF65-F5344CB8AC3E}">
        <p14:creationId xmlns:p14="http://schemas.microsoft.com/office/powerpoint/2010/main" val="3849633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cs typeface="Calibri"/>
              </a:rPr>
              <a:t>Effekt: Studien viste at søsken til barn med funksjonsnedsettelse opplevde bedre mental helse, bedre kommunikasjon og relasjon med foreldre og fikk mer diagnosekunnskap etter å ha deltatt i SIBS-grupper. </a:t>
            </a:r>
            <a:endParaRPr lang="nb-NO" sz="1200"/>
          </a:p>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14</a:t>
            </a:fld>
            <a:endParaRPr lang="nb-NO"/>
          </a:p>
        </p:txBody>
      </p:sp>
    </p:spTree>
    <p:extLst>
      <p:ext uri="{BB962C8B-B14F-4D97-AF65-F5344CB8AC3E}">
        <p14:creationId xmlns:p14="http://schemas.microsoft.com/office/powerpoint/2010/main" val="88014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Statistikk antall </a:t>
            </a:r>
            <a:r>
              <a:rPr lang="nb-NO" sz="1200" err="1"/>
              <a:t>fam</a:t>
            </a:r>
            <a:r>
              <a:rPr lang="nb-NO" sz="1200"/>
              <a:t>. som har gjennomført kurs.</a:t>
            </a:r>
          </a:p>
          <a:p>
            <a:r>
              <a:rPr lang="nb-NO" sz="1200"/>
              <a:t>2022 12 familier</a:t>
            </a:r>
          </a:p>
          <a:p>
            <a:r>
              <a:rPr lang="nb-NO" sz="1200"/>
              <a:t>2023 15 familier</a:t>
            </a:r>
          </a:p>
          <a:p>
            <a:r>
              <a:rPr lang="nb-NO" sz="1200"/>
              <a:t>2024 21 familier</a:t>
            </a:r>
          </a:p>
        </p:txBody>
      </p:sp>
      <p:sp>
        <p:nvSpPr>
          <p:cNvPr id="4" name="Plassholder for lysbildenummer 3"/>
          <p:cNvSpPr>
            <a:spLocks noGrp="1"/>
          </p:cNvSpPr>
          <p:nvPr>
            <p:ph type="sldNum" sz="quarter" idx="5"/>
          </p:nvPr>
        </p:nvSpPr>
        <p:spPr/>
        <p:txBody>
          <a:bodyPr/>
          <a:lstStyle/>
          <a:p>
            <a:fld id="{0643DA88-B4E3-4457-9F46-44A4AB422E57}" type="slidenum">
              <a:rPr lang="nb-NO" smtClean="0"/>
              <a:t>15</a:t>
            </a:fld>
            <a:endParaRPr lang="nb-NO"/>
          </a:p>
        </p:txBody>
      </p:sp>
    </p:spTree>
    <p:extLst>
      <p:ext uri="{BB962C8B-B14F-4D97-AF65-F5344CB8AC3E}">
        <p14:creationId xmlns:p14="http://schemas.microsoft.com/office/powerpoint/2010/main" val="274101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16</a:t>
            </a:fld>
            <a:endParaRPr lang="nb-NO"/>
          </a:p>
        </p:txBody>
      </p:sp>
    </p:spTree>
    <p:extLst>
      <p:ext uri="{BB962C8B-B14F-4D97-AF65-F5344CB8AC3E}">
        <p14:creationId xmlns:p14="http://schemas.microsoft.com/office/powerpoint/2010/main" val="249622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17</a:t>
            </a:fld>
            <a:endParaRPr lang="nb-NO"/>
          </a:p>
        </p:txBody>
      </p:sp>
    </p:spTree>
    <p:extLst>
      <p:ext uri="{BB962C8B-B14F-4D97-AF65-F5344CB8AC3E}">
        <p14:creationId xmlns:p14="http://schemas.microsoft.com/office/powerpoint/2010/main" val="160764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2</a:t>
            </a:fld>
            <a:endParaRPr lang="nb-NO"/>
          </a:p>
        </p:txBody>
      </p:sp>
    </p:spTree>
    <p:extLst>
      <p:ext uri="{BB962C8B-B14F-4D97-AF65-F5344CB8AC3E}">
        <p14:creationId xmlns:p14="http://schemas.microsoft.com/office/powerpoint/2010/main" val="230393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hlinkClick r:id="rId3"/>
              </a:rPr>
              <a:t>Pasientens</a:t>
            </a:r>
            <a:r>
              <a:rPr lang="en-US" dirty="0">
                <a:hlinkClick r:id="rId3"/>
              </a:rPr>
              <a:t> barn og </a:t>
            </a:r>
            <a:r>
              <a:rPr lang="en-US" dirty="0" err="1">
                <a:hlinkClick r:id="rId3"/>
              </a:rPr>
              <a:t>søsken</a:t>
            </a:r>
            <a:r>
              <a:rPr lang="en-US" dirty="0">
                <a:hlinkClick r:id="rId3"/>
              </a:rPr>
              <a:t> - </a:t>
            </a:r>
            <a:r>
              <a:rPr lang="en-US" dirty="0" err="1">
                <a:hlinkClick r:id="rId3"/>
              </a:rPr>
              <a:t>introduksjonsfilm</a:t>
            </a:r>
            <a:r>
              <a:rPr lang="en-US" dirty="0">
                <a:hlinkClick r:id="rId3"/>
              </a:rPr>
              <a:t> for </a:t>
            </a:r>
            <a:r>
              <a:rPr lang="en-US" dirty="0" err="1">
                <a:hlinkClick r:id="rId3"/>
              </a:rPr>
              <a:t>helsepersonell</a:t>
            </a:r>
            <a:r>
              <a:rPr lang="en-US" dirty="0">
                <a:hlinkClick r:id="rId3"/>
              </a:rPr>
              <a:t> on Vimeo</a:t>
            </a:r>
            <a:endParaRPr lang="en-US" dirty="0"/>
          </a:p>
          <a:p>
            <a:endParaRPr lang="en-US" dirty="0"/>
          </a:p>
          <a:p>
            <a:endParaRPr lang="nb-NO" dirty="0"/>
          </a:p>
        </p:txBody>
      </p:sp>
      <p:sp>
        <p:nvSpPr>
          <p:cNvPr id="4" name="Plassholder for lysbildenummer 3"/>
          <p:cNvSpPr>
            <a:spLocks noGrp="1"/>
          </p:cNvSpPr>
          <p:nvPr>
            <p:ph type="sldNum" sz="quarter" idx="5"/>
          </p:nvPr>
        </p:nvSpPr>
        <p:spPr/>
        <p:txBody>
          <a:bodyPr/>
          <a:lstStyle/>
          <a:p>
            <a:fld id="{0643DA88-B4E3-4457-9F46-44A4AB422E57}" type="slidenum">
              <a:rPr lang="nb-NO" smtClean="0"/>
              <a:t>3</a:t>
            </a:fld>
            <a:endParaRPr lang="nb-NO"/>
          </a:p>
        </p:txBody>
      </p:sp>
    </p:spTree>
    <p:extLst>
      <p:ext uri="{BB962C8B-B14F-4D97-AF65-F5344CB8AC3E}">
        <p14:creationId xmlns:p14="http://schemas.microsoft.com/office/powerpoint/2010/main" val="320267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504190" lvl="1" indent="0">
              <a:buNone/>
            </a:pPr>
            <a:endParaRPr lang="nb-NO"/>
          </a:p>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4</a:t>
            </a:fld>
            <a:endParaRPr lang="nb-NO"/>
          </a:p>
        </p:txBody>
      </p:sp>
    </p:spTree>
    <p:extLst>
      <p:ext uri="{BB962C8B-B14F-4D97-AF65-F5344CB8AC3E}">
        <p14:creationId xmlns:p14="http://schemas.microsoft.com/office/powerpoint/2010/main" val="20685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a:t>Lillestrøm kommune har fått statlig prosjektmidler til utvikling av tverrfaglig innsats ved sammenslåing av de tre kommunene Skedsmo, Fet og Sørum. Hvorfor ble BTI -modellen valgt: </a:t>
            </a:r>
            <a:r>
              <a:rPr lang="nb-NO" sz="1400" err="1"/>
              <a:t>Anbefallt</a:t>
            </a:r>
            <a:r>
              <a:rPr lang="nb-NO" sz="1400"/>
              <a:t> av helsedirektoratet, </a:t>
            </a:r>
            <a:r>
              <a:rPr lang="nb-NO" sz="1400" err="1"/>
              <a:t>Korus</a:t>
            </a:r>
            <a:r>
              <a:rPr lang="nb-NO" sz="1400"/>
              <a:t> Øst som står for opplæring av modellen på landsbasis. og </a:t>
            </a:r>
            <a:r>
              <a:rPr lang="nb-NO" sz="1400" err="1"/>
              <a:t>BUFdir</a:t>
            </a:r>
            <a:r>
              <a:rPr lang="nb-NO" sz="1400"/>
              <a:t> stiller seg bak </a:t>
            </a:r>
          </a:p>
        </p:txBody>
      </p:sp>
      <p:sp>
        <p:nvSpPr>
          <p:cNvPr id="4" name="Plassholder for lysbildenummer 3"/>
          <p:cNvSpPr>
            <a:spLocks noGrp="1"/>
          </p:cNvSpPr>
          <p:nvPr>
            <p:ph type="sldNum" sz="quarter" idx="5"/>
          </p:nvPr>
        </p:nvSpPr>
        <p:spPr/>
        <p:txBody>
          <a:bodyPr/>
          <a:lstStyle/>
          <a:p>
            <a:fld id="{0643DA88-B4E3-4457-9F46-44A4AB422E57}" type="slidenum">
              <a:rPr lang="nb-NO" smtClean="0"/>
              <a:t>5</a:t>
            </a:fld>
            <a:endParaRPr lang="nb-NO"/>
          </a:p>
        </p:txBody>
      </p:sp>
    </p:spTree>
    <p:extLst>
      <p:ext uri="{BB962C8B-B14F-4D97-AF65-F5344CB8AC3E}">
        <p14:creationId xmlns:p14="http://schemas.microsoft.com/office/powerpoint/2010/main" val="377374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6</a:t>
            </a:fld>
            <a:endParaRPr lang="nb-NO"/>
          </a:p>
        </p:txBody>
      </p:sp>
    </p:spTree>
    <p:extLst>
      <p:ext uri="{BB962C8B-B14F-4D97-AF65-F5344CB8AC3E}">
        <p14:creationId xmlns:p14="http://schemas.microsoft.com/office/powerpoint/2010/main" val="256447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7</a:t>
            </a:fld>
            <a:endParaRPr lang="nb-NO"/>
          </a:p>
        </p:txBody>
      </p:sp>
    </p:spTree>
    <p:extLst>
      <p:ext uri="{BB962C8B-B14F-4D97-AF65-F5344CB8AC3E}">
        <p14:creationId xmlns:p14="http://schemas.microsoft.com/office/powerpoint/2010/main" val="119835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643DA88-B4E3-4457-9F46-44A4AB422E57}" type="slidenum">
              <a:rPr lang="nb-NO" smtClean="0"/>
              <a:t>8</a:t>
            </a:fld>
            <a:endParaRPr lang="nb-NO"/>
          </a:p>
        </p:txBody>
      </p:sp>
    </p:spTree>
    <p:extLst>
      <p:ext uri="{BB962C8B-B14F-4D97-AF65-F5344CB8AC3E}">
        <p14:creationId xmlns:p14="http://schemas.microsoft.com/office/powerpoint/2010/main" val="295594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SIBS er utviklet gjennom et forskningsprosjekt gjennomført av </a:t>
            </a:r>
            <a:r>
              <a:rPr lang="nb-NO" sz="1200" err="1"/>
              <a:t>Frambu</a:t>
            </a:r>
            <a:r>
              <a:rPr lang="nb-NO" sz="1200"/>
              <a:t> kompetansesenter for sjeldne diagnoser  og Psykologisk institutt ved Universitetet i Oslo i samarbeid med flere helseforetak, kommuner og brukerorganisasjoner.</a:t>
            </a:r>
          </a:p>
          <a:p>
            <a:endParaRPr lang="nb-NO" sz="1200"/>
          </a:p>
          <a:p>
            <a:r>
              <a:rPr lang="nb-NO" sz="1200" b="1" i="0">
                <a:solidFill>
                  <a:srgbClr val="212529"/>
                </a:solidFill>
                <a:effectLst/>
                <a:latin typeface="Oxygen" panose="02000503000000000000" pitchFamily="2" charset="0"/>
              </a:rPr>
              <a:t>Lillestrøm:</a:t>
            </a:r>
            <a:r>
              <a:rPr lang="nb-NO" sz="1200" b="0" i="0">
                <a:solidFill>
                  <a:srgbClr val="212529"/>
                </a:solidFill>
                <a:effectLst/>
                <a:latin typeface="Oxygen" panose="02000503000000000000" pitchFamily="2" charset="0"/>
              </a:rPr>
              <a:t> Kommunen er svært aktiv leverandør av SIBS og har deltatt i flere forsknings og utviklingsprosjekter knyttet til intervensjonen. </a:t>
            </a:r>
            <a:endParaRPr lang="nb-NO" sz="1200"/>
          </a:p>
          <a:p>
            <a:endParaRPr lang="nb-NO">
              <a:cs typeface="Calibri"/>
            </a:endParaRPr>
          </a:p>
        </p:txBody>
      </p:sp>
      <p:sp>
        <p:nvSpPr>
          <p:cNvPr id="4" name="Plassholder for lysbildenummer 3"/>
          <p:cNvSpPr>
            <a:spLocks noGrp="1"/>
          </p:cNvSpPr>
          <p:nvPr>
            <p:ph type="sldNum" sz="quarter" idx="5"/>
          </p:nvPr>
        </p:nvSpPr>
        <p:spPr/>
        <p:txBody>
          <a:bodyPr/>
          <a:lstStyle/>
          <a:p>
            <a:fld id="{0643DA88-B4E3-4457-9F46-44A4AB422E57}" type="slidenum">
              <a:rPr lang="nb-NO" smtClean="0"/>
              <a:t>9</a:t>
            </a:fld>
            <a:endParaRPr lang="nb-NO"/>
          </a:p>
        </p:txBody>
      </p:sp>
    </p:spTree>
    <p:extLst>
      <p:ext uri="{BB962C8B-B14F-4D97-AF65-F5344CB8AC3E}">
        <p14:creationId xmlns:p14="http://schemas.microsoft.com/office/powerpoint/2010/main" val="86577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rkeblå">
    <p:bg>
      <p:bgPr>
        <a:solidFill>
          <a:schemeClr val="accent2"/>
        </a:solidFill>
        <a:effectLst/>
      </p:bgPr>
    </p:bg>
    <p:spTree>
      <p:nvGrpSpPr>
        <p:cNvPr id="1" name=""/>
        <p:cNvGrpSpPr/>
        <p:nvPr/>
      </p:nvGrpSpPr>
      <p:grpSpPr>
        <a:xfrm>
          <a:off x="0" y="0"/>
          <a:ext cx="0" cy="0"/>
          <a:chOff x="0" y="0"/>
          <a:chExt cx="0" cy="0"/>
        </a:xfrm>
      </p:grpSpPr>
      <p:pic>
        <p:nvPicPr>
          <p:cNvPr id="14" name="Grafikk 13">
            <a:extLst>
              <a:ext uri="{FF2B5EF4-FFF2-40B4-BE49-F238E27FC236}">
                <a16:creationId xmlns:a16="http://schemas.microsoft.com/office/drawing/2014/main" id="{42FFF11D-43B9-4665-98B1-72FB034560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99" y="1017010"/>
            <a:ext cx="2522218" cy="692724"/>
          </a:xfrm>
          <a:prstGeom prst="rect">
            <a:avLst/>
          </a:prstGeom>
        </p:spPr>
      </p:pic>
      <p:sp>
        <p:nvSpPr>
          <p:cNvPr id="12" name="Linje to">
            <a:extLst>
              <a:ext uri="{FF2B5EF4-FFF2-40B4-BE49-F238E27FC236}">
                <a16:creationId xmlns:a16="http://schemas.microsoft.com/office/drawing/2014/main" id="{B6EAA066-F0AA-4EF2-996C-6404D77AF0CB}"/>
              </a:ext>
            </a:extLst>
          </p:cNvPr>
          <p:cNvSpPr>
            <a:spLocks noGrp="1"/>
          </p:cNvSpPr>
          <p:nvPr>
            <p:ph type="body" sz="quarter" idx="11" hasCustomPrompt="1"/>
          </p:nvPr>
        </p:nvSpPr>
        <p:spPr>
          <a:xfrm>
            <a:off x="925513" y="4478454"/>
            <a:ext cx="15378112" cy="1169552"/>
          </a:xfrm>
        </p:spPr>
        <p:txBody>
          <a:bodyPr tIns="46800" bIns="0" anchor="t" anchorCtr="0">
            <a:noAutofit/>
          </a:bodyPr>
          <a:lstStyle>
            <a:lvl1pPr marL="0" indent="0">
              <a:lnSpc>
                <a:spcPct val="100000"/>
              </a:lnSpc>
              <a:buNone/>
              <a:defRPr sz="5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legge til linje to</a:t>
            </a:r>
          </a:p>
        </p:txBody>
      </p:sp>
      <p:sp>
        <p:nvSpPr>
          <p:cNvPr id="2" name="Title 1"/>
          <p:cNvSpPr>
            <a:spLocks noGrp="1"/>
          </p:cNvSpPr>
          <p:nvPr>
            <p:ph type="ctrTitle" hasCustomPrompt="1"/>
          </p:nvPr>
        </p:nvSpPr>
        <p:spPr>
          <a:xfrm>
            <a:off x="925199" y="3412386"/>
            <a:ext cx="15379200" cy="1169552"/>
          </a:xfrm>
        </p:spPr>
        <p:txBody>
          <a:bodyPr tIns="46800" bIns="0" anchor="t" anchorCtr="0">
            <a:noAutofit/>
          </a:bodyPr>
          <a:lstStyle>
            <a:lvl1pPr algn="l">
              <a:lnSpc>
                <a:spcPct val="100000"/>
              </a:lnSpc>
              <a:defRPr sz="7000">
                <a:solidFill>
                  <a:schemeClr val="bg1"/>
                </a:solidFill>
              </a:defRPr>
            </a:lvl1pPr>
          </a:lstStyle>
          <a:p>
            <a:r>
              <a:rPr lang="nb-NO"/>
              <a:t>Klikk for å legge til tittel</a:t>
            </a:r>
            <a:endParaRPr lang="en-US"/>
          </a:p>
        </p:txBody>
      </p:sp>
      <p:grpSp>
        <p:nvGrpSpPr>
          <p:cNvPr id="6" name="Stående form 7">
            <a:extLst>
              <a:ext uri="{FF2B5EF4-FFF2-40B4-BE49-F238E27FC236}">
                <a16:creationId xmlns:a16="http://schemas.microsoft.com/office/drawing/2014/main" id="{BD6836DC-10F4-4BDA-85FB-0AB85EDD5878}"/>
              </a:ext>
            </a:extLst>
          </p:cNvPr>
          <p:cNvGrpSpPr/>
          <p:nvPr/>
        </p:nvGrpSpPr>
        <p:grpSpPr>
          <a:xfrm>
            <a:off x="17524411" y="0"/>
            <a:ext cx="6858000" cy="13716000"/>
            <a:chOff x="17535986" y="0"/>
            <a:chExt cx="6858000" cy="13716000"/>
          </a:xfrm>
        </p:grpSpPr>
        <p:sp>
          <p:nvSpPr>
            <p:cNvPr id="7" name="bakgrunn">
              <a:extLst>
                <a:ext uri="{FF2B5EF4-FFF2-40B4-BE49-F238E27FC236}">
                  <a16:creationId xmlns:a16="http://schemas.microsoft.com/office/drawing/2014/main" id="{7B700173-06DB-46FE-9A3C-F181CDAE5143}"/>
                </a:ext>
              </a:extLst>
            </p:cNvPr>
            <p:cNvSpPr/>
            <p:nvPr/>
          </p:nvSpPr>
          <p:spPr>
            <a:xfrm>
              <a:off x="17535986" y="0"/>
              <a:ext cx="6858000" cy="13716000"/>
            </a:xfrm>
            <a:custGeom>
              <a:avLst/>
              <a:gdLst>
                <a:gd name="connsiteX0" fmla="*/ 0 w 6858000"/>
                <a:gd name="connsiteY0" fmla="*/ 0 h 13716000"/>
                <a:gd name="connsiteX1" fmla="*/ 6858000 w 6858000"/>
                <a:gd name="connsiteY1" fmla="*/ 0 h 13716000"/>
                <a:gd name="connsiteX2" fmla="*/ 6858000 w 6858000"/>
                <a:gd name="connsiteY2" fmla="*/ 13716000 h 13716000"/>
                <a:gd name="connsiteX3" fmla="*/ 0 w 6858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858000" h="13716000">
                  <a:moveTo>
                    <a:pt x="0" y="0"/>
                  </a:moveTo>
                  <a:lnTo>
                    <a:pt x="6858000" y="0"/>
                  </a:lnTo>
                  <a:lnTo>
                    <a:pt x="6858000" y="13716000"/>
                  </a:lnTo>
                  <a:lnTo>
                    <a:pt x="0" y="13716000"/>
                  </a:lnTo>
                  <a:close/>
                </a:path>
              </a:pathLst>
            </a:custGeom>
            <a:solidFill>
              <a:srgbClr val="A0D2B4"/>
            </a:solidFill>
            <a:ln w="12700" cap="flat">
              <a:noFill/>
              <a:prstDash val="solid"/>
              <a:miter/>
            </a:ln>
          </p:spPr>
          <p:txBody>
            <a:bodyPr rtlCol="0" anchor="ctr"/>
            <a:lstStyle/>
            <a:p>
              <a:endParaRPr lang="nb-NO"/>
            </a:p>
          </p:txBody>
        </p:sp>
        <p:sp>
          <p:nvSpPr>
            <p:cNvPr id="8" name="forgrunn">
              <a:extLst>
                <a:ext uri="{FF2B5EF4-FFF2-40B4-BE49-F238E27FC236}">
                  <a16:creationId xmlns:a16="http://schemas.microsoft.com/office/drawing/2014/main" id="{C44EDABC-D226-4186-BC4A-2386F72CBF4A}"/>
                </a:ext>
              </a:extLst>
            </p:cNvPr>
            <p:cNvSpPr/>
            <p:nvPr/>
          </p:nvSpPr>
          <p:spPr>
            <a:xfrm>
              <a:off x="17535986" y="0"/>
              <a:ext cx="6858000" cy="13716000"/>
            </a:xfrm>
            <a:custGeom>
              <a:avLst/>
              <a:gdLst>
                <a:gd name="connsiteX0" fmla="*/ 1371600 w 6858000"/>
                <a:gd name="connsiteY0" fmla="*/ 2743200 h 13716000"/>
                <a:gd name="connsiteX1" fmla="*/ 2743200 w 6858000"/>
                <a:gd name="connsiteY1" fmla="*/ 5486400 h 13716000"/>
                <a:gd name="connsiteX2" fmla="*/ 0 w 6858000"/>
                <a:gd name="connsiteY2" fmla="*/ 6858000 h 13716000"/>
                <a:gd name="connsiteX3" fmla="*/ 0 w 6858000"/>
                <a:gd name="connsiteY3" fmla="*/ 6858000 h 13716000"/>
                <a:gd name="connsiteX4" fmla="*/ 2743200 w 6858000"/>
                <a:gd name="connsiteY4" fmla="*/ 8229600 h 13716000"/>
                <a:gd name="connsiteX5" fmla="*/ 0 w 6858000"/>
                <a:gd name="connsiteY5" fmla="*/ 13716000 h 13716000"/>
                <a:gd name="connsiteX6" fmla="*/ 0 w 6858000"/>
                <a:gd name="connsiteY6" fmla="*/ 13716000 h 13716000"/>
                <a:gd name="connsiteX7" fmla="*/ 5486400 w 6858000"/>
                <a:gd name="connsiteY7" fmla="*/ 10972800 h 13716000"/>
                <a:gd name="connsiteX8" fmla="*/ 6858000 w 6858000"/>
                <a:gd name="connsiteY8" fmla="*/ 13666215 h 13716000"/>
                <a:gd name="connsiteX9" fmla="*/ 6858000 w 6858000"/>
                <a:gd name="connsiteY9" fmla="*/ 0 h 13716000"/>
                <a:gd name="connsiteX10" fmla="*/ 5486400 w 6858000"/>
                <a:gd name="connsiteY10" fmla="*/ 2743200 h 13716000"/>
                <a:gd name="connsiteX11" fmla="*/ 1371600 w 6858000"/>
                <a:gd name="connsiteY11" fmla="*/ 27432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3716000">
                  <a:moveTo>
                    <a:pt x="1371600" y="2743200"/>
                  </a:moveTo>
                  <a:lnTo>
                    <a:pt x="2743200" y="5486400"/>
                  </a:lnTo>
                  <a:lnTo>
                    <a:pt x="0" y="6858000"/>
                  </a:lnTo>
                  <a:lnTo>
                    <a:pt x="0" y="6858000"/>
                  </a:lnTo>
                  <a:lnTo>
                    <a:pt x="2743200" y="8229600"/>
                  </a:lnTo>
                  <a:lnTo>
                    <a:pt x="0" y="13716000"/>
                  </a:lnTo>
                  <a:lnTo>
                    <a:pt x="0" y="13716000"/>
                  </a:lnTo>
                  <a:lnTo>
                    <a:pt x="5486400" y="10972800"/>
                  </a:lnTo>
                  <a:lnTo>
                    <a:pt x="6858000" y="13666215"/>
                  </a:lnTo>
                  <a:lnTo>
                    <a:pt x="6858000" y="0"/>
                  </a:lnTo>
                  <a:lnTo>
                    <a:pt x="5486400" y="2743200"/>
                  </a:lnTo>
                  <a:lnTo>
                    <a:pt x="1371600" y="2743200"/>
                  </a:lnTo>
                  <a:close/>
                </a:path>
              </a:pathLst>
            </a:custGeom>
            <a:solidFill>
              <a:srgbClr val="3C78B4"/>
            </a:solidFill>
            <a:ln w="12700" cap="flat">
              <a:noFill/>
              <a:prstDash val="solid"/>
              <a:miter/>
            </a:ln>
          </p:spPr>
          <p:txBody>
            <a:bodyPr rtlCol="0" anchor="ctr"/>
            <a:lstStyle/>
            <a:p>
              <a:endParaRPr lang="nb-NO"/>
            </a:p>
          </p:txBody>
        </p:sp>
      </p:grpSp>
    </p:spTree>
    <p:extLst>
      <p:ext uri="{BB962C8B-B14F-4D97-AF65-F5344CB8AC3E}">
        <p14:creationId xmlns:p14="http://schemas.microsoft.com/office/powerpoint/2010/main" val="1930542926"/>
      </p:ext>
    </p:extLst>
  </p:cSld>
  <p:clrMapOvr>
    <a:masterClrMapping/>
  </p:clrMapOvr>
  <p:hf hdr="0"/>
  <p:extLst>
    <p:ext uri="{DCECCB84-F9BA-43D5-87BE-67443E8EF086}">
      <p15:sldGuideLst xmlns:p15="http://schemas.microsoft.com/office/powerpoint/2012/main">
        <p15:guide id="1" pos="11036" userDrawn="1">
          <p15:clr>
            <a:srgbClr val="9FCC3B"/>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345" y="3981599"/>
            <a:ext cx="7028826"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Plassholder for tekst 14">
            <a:extLst>
              <a:ext uri="{FF2B5EF4-FFF2-40B4-BE49-F238E27FC236}">
                <a16:creationId xmlns:a16="http://schemas.microsoft.com/office/drawing/2014/main" id="{E9230FA0-A588-4012-A4A2-42A4416B5548}"/>
              </a:ext>
            </a:extLst>
          </p:cNvPr>
          <p:cNvSpPr>
            <a:spLocks noGrp="1"/>
          </p:cNvSpPr>
          <p:nvPr>
            <p:ph type="body" sz="quarter" idx="17"/>
          </p:nvPr>
        </p:nvSpPr>
        <p:spPr>
          <a:xfrm>
            <a:off x="16428243" y="3981600"/>
            <a:ext cx="7028825"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C309F04-AB65-42BE-904A-B4B04507F4C7}"/>
              </a:ext>
            </a:extLst>
          </p:cNvPr>
          <p:cNvSpPr>
            <a:spLocks noGrp="1"/>
          </p:cNvSpPr>
          <p:nvPr>
            <p:ph type="body" sz="quarter" idx="18" hasCustomPrompt="1"/>
          </p:nvPr>
        </p:nvSpPr>
        <p:spPr>
          <a:xfrm>
            <a:off x="8664575" y="2558257"/>
            <a:ext cx="7029450" cy="1084482"/>
          </a:xfrm>
        </p:spPr>
        <p:txBody>
          <a:bodyPr>
            <a:noAutofit/>
          </a:bodyPr>
          <a:lstStyle>
            <a:lvl1pPr marL="0" indent="0">
              <a:lnSpc>
                <a:spcPct val="90000"/>
              </a:lnSpc>
              <a:buNone/>
              <a:defRPr sz="7000"/>
            </a:lvl1pPr>
          </a:lstStyle>
          <a:p>
            <a:pPr lvl="0"/>
            <a:r>
              <a:rPr lang="nb-NO"/>
              <a:t>Overskrift</a:t>
            </a:r>
          </a:p>
        </p:txBody>
      </p:sp>
      <p:sp>
        <p:nvSpPr>
          <p:cNvPr id="14" name="Plassholder for tekst 4">
            <a:extLst>
              <a:ext uri="{FF2B5EF4-FFF2-40B4-BE49-F238E27FC236}">
                <a16:creationId xmlns:a16="http://schemas.microsoft.com/office/drawing/2014/main" id="{38A5BCB3-DFBC-4BD9-86EF-50A0A9C4B432}"/>
              </a:ext>
            </a:extLst>
          </p:cNvPr>
          <p:cNvSpPr>
            <a:spLocks noGrp="1"/>
          </p:cNvSpPr>
          <p:nvPr>
            <p:ph type="body" sz="quarter" idx="19" hasCustomPrompt="1"/>
          </p:nvPr>
        </p:nvSpPr>
        <p:spPr>
          <a:xfrm>
            <a:off x="16404430" y="2558257"/>
            <a:ext cx="7029450" cy="1084482"/>
          </a:xfrm>
        </p:spPr>
        <p:txBody>
          <a:bodyPr>
            <a:noAutofit/>
          </a:bodyPr>
          <a:lstStyle>
            <a:lvl1pPr marL="0" indent="0">
              <a:lnSpc>
                <a:spcPct val="90000"/>
              </a:lnSpc>
              <a:buNone/>
              <a:defRPr sz="7000"/>
            </a:lvl1pPr>
          </a:lstStyle>
          <a:p>
            <a:pPr lvl="0"/>
            <a:r>
              <a:rPr lang="nb-NO"/>
              <a:t>Overskrift</a:t>
            </a:r>
          </a:p>
        </p:txBody>
      </p:sp>
      <p:sp>
        <p:nvSpPr>
          <p:cNvPr id="17" name="Plassholder for tekst 14">
            <a:extLst>
              <a:ext uri="{FF2B5EF4-FFF2-40B4-BE49-F238E27FC236}">
                <a16:creationId xmlns:a16="http://schemas.microsoft.com/office/drawing/2014/main" id="{5540DAC1-EF9C-4A04-A299-46B10375849E}"/>
              </a:ext>
            </a:extLst>
          </p:cNvPr>
          <p:cNvSpPr>
            <a:spLocks noGrp="1"/>
          </p:cNvSpPr>
          <p:nvPr>
            <p:ph type="body" sz="quarter" idx="20"/>
          </p:nvPr>
        </p:nvSpPr>
        <p:spPr>
          <a:xfrm>
            <a:off x="8664575" y="3981600"/>
            <a:ext cx="7028825"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4DDE5D03-D510-4404-BF4A-DF9538AF66AC}"/>
              </a:ext>
            </a:extLst>
          </p:cNvPr>
          <p:cNvSpPr>
            <a:spLocks noGrp="1"/>
          </p:cNvSpPr>
          <p:nvPr>
            <p:ph type="title" hasCustomPrompt="1"/>
          </p:nvPr>
        </p:nvSpPr>
        <p:spPr>
          <a:xfrm>
            <a:off x="925345" y="2559050"/>
            <a:ext cx="7028826" cy="1084482"/>
          </a:xfrm>
        </p:spPr>
        <p:txBody>
          <a:bodyPr/>
          <a:lstStyle>
            <a:lvl1pPr>
              <a:defRPr/>
            </a:lvl1pPr>
          </a:lstStyle>
          <a:p>
            <a:r>
              <a:rPr lang="nb-NO"/>
              <a:t>Overskrift</a:t>
            </a:r>
          </a:p>
        </p:txBody>
      </p:sp>
      <p:sp>
        <p:nvSpPr>
          <p:cNvPr id="12" name="Plassholder for dato 11">
            <a:extLst>
              <a:ext uri="{FF2B5EF4-FFF2-40B4-BE49-F238E27FC236}">
                <a16:creationId xmlns:a16="http://schemas.microsoft.com/office/drawing/2014/main" id="{BF05A8D9-2000-4F21-99CC-3C2819C94582}"/>
              </a:ext>
            </a:extLst>
          </p:cNvPr>
          <p:cNvSpPr>
            <a:spLocks noGrp="1"/>
          </p:cNvSpPr>
          <p:nvPr>
            <p:ph type="dt" sz="half" idx="21"/>
          </p:nvPr>
        </p:nvSpPr>
        <p:spPr/>
        <p:txBody>
          <a:bodyPr/>
          <a:lstStyle/>
          <a:p>
            <a:fld id="{224BB56F-AC29-4552-88E3-04F287ACEC84}" type="datetime1">
              <a:rPr lang="nb-NO" smtClean="0"/>
              <a:t>25.11.2024</a:t>
            </a:fld>
            <a:endParaRPr lang="nb-NO"/>
          </a:p>
        </p:txBody>
      </p:sp>
      <p:sp>
        <p:nvSpPr>
          <p:cNvPr id="13" name="Plassholder for bunntekst 12">
            <a:extLst>
              <a:ext uri="{FF2B5EF4-FFF2-40B4-BE49-F238E27FC236}">
                <a16:creationId xmlns:a16="http://schemas.microsoft.com/office/drawing/2014/main" id="{CDE6D385-33F8-4D6E-AAB7-C45A9CE5E60C}"/>
              </a:ext>
            </a:extLst>
          </p:cNvPr>
          <p:cNvSpPr>
            <a:spLocks noGrp="1"/>
          </p:cNvSpPr>
          <p:nvPr>
            <p:ph type="ftr" sz="quarter" idx="22"/>
          </p:nvPr>
        </p:nvSpPr>
        <p:spPr/>
        <p:txBody>
          <a:bodyPr/>
          <a:lstStyle/>
          <a:p>
            <a:r>
              <a:rPr lang="nb-NO"/>
              <a:t>Lillestrøm kommune: tillit inkludering nyskaping</a:t>
            </a:r>
          </a:p>
        </p:txBody>
      </p:sp>
      <p:sp>
        <p:nvSpPr>
          <p:cNvPr id="15" name="Plassholder for lysbildenummer 14">
            <a:extLst>
              <a:ext uri="{FF2B5EF4-FFF2-40B4-BE49-F238E27FC236}">
                <a16:creationId xmlns:a16="http://schemas.microsoft.com/office/drawing/2014/main" id="{016909E5-4E8C-4B2E-A9C1-EC5D83E58BDB}"/>
              </a:ext>
            </a:extLst>
          </p:cNvPr>
          <p:cNvSpPr>
            <a:spLocks noGrp="1"/>
          </p:cNvSpPr>
          <p:nvPr>
            <p:ph type="sldNum" sz="quarter" idx="23"/>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425139901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19827A-1CB1-42DB-87FB-BB4DF6CBEC9A}"/>
              </a:ext>
            </a:extLst>
          </p:cNvPr>
          <p:cNvSpPr>
            <a:spLocks noGrp="1"/>
          </p:cNvSpPr>
          <p:nvPr>
            <p:ph type="title"/>
          </p:nvPr>
        </p:nvSpPr>
        <p:spPr/>
        <p:txBody>
          <a:bodyPr/>
          <a:lstStyle/>
          <a:p>
            <a:r>
              <a:rPr lang="nb-NO"/>
              <a:t>Klikk for å redigere tittelstil</a:t>
            </a:r>
          </a:p>
        </p:txBody>
      </p:sp>
      <p:sp>
        <p:nvSpPr>
          <p:cNvPr id="10" name="Plassholder for dato 9">
            <a:extLst>
              <a:ext uri="{FF2B5EF4-FFF2-40B4-BE49-F238E27FC236}">
                <a16:creationId xmlns:a16="http://schemas.microsoft.com/office/drawing/2014/main" id="{559DBD45-109B-4229-B27A-5EAF78ADD028}"/>
              </a:ext>
            </a:extLst>
          </p:cNvPr>
          <p:cNvSpPr>
            <a:spLocks noGrp="1"/>
          </p:cNvSpPr>
          <p:nvPr>
            <p:ph type="dt" sz="half" idx="10"/>
          </p:nvPr>
        </p:nvSpPr>
        <p:spPr/>
        <p:txBody>
          <a:bodyPr/>
          <a:lstStyle/>
          <a:p>
            <a:fld id="{0C77BD4F-8F84-49E6-AB68-F9FF61417581}" type="datetime1">
              <a:rPr lang="nb-NO" smtClean="0"/>
              <a:t>25.11.2024</a:t>
            </a:fld>
            <a:endParaRPr lang="nb-NO"/>
          </a:p>
        </p:txBody>
      </p:sp>
      <p:sp>
        <p:nvSpPr>
          <p:cNvPr id="11" name="Plassholder for bunntekst 10">
            <a:extLst>
              <a:ext uri="{FF2B5EF4-FFF2-40B4-BE49-F238E27FC236}">
                <a16:creationId xmlns:a16="http://schemas.microsoft.com/office/drawing/2014/main" id="{70FDC7D0-3B61-499D-BDB0-687F70935AFF}"/>
              </a:ext>
            </a:extLst>
          </p:cNvPr>
          <p:cNvSpPr>
            <a:spLocks noGrp="1"/>
          </p:cNvSpPr>
          <p:nvPr>
            <p:ph type="ftr" sz="quarter" idx="11"/>
          </p:nvPr>
        </p:nvSpPr>
        <p:spPr/>
        <p:txBody>
          <a:bodyPr/>
          <a:lstStyle/>
          <a:p>
            <a:r>
              <a:rPr lang="nb-NO"/>
              <a:t>Lillestrøm kommune: tillit inkludering nyskaping</a:t>
            </a:r>
          </a:p>
        </p:txBody>
      </p:sp>
      <p:sp>
        <p:nvSpPr>
          <p:cNvPr id="12" name="Plassholder for lysbildenummer 11">
            <a:extLst>
              <a:ext uri="{FF2B5EF4-FFF2-40B4-BE49-F238E27FC236}">
                <a16:creationId xmlns:a16="http://schemas.microsoft.com/office/drawing/2014/main" id="{786DEB58-9292-44E6-B0CA-421D12109B56}"/>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333417961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613F2E90-70AD-4B07-8844-9CC19EF61546}"/>
              </a:ext>
            </a:extLst>
          </p:cNvPr>
          <p:cNvSpPr>
            <a:spLocks noGrp="1"/>
          </p:cNvSpPr>
          <p:nvPr>
            <p:ph type="dt" sz="half" idx="10"/>
          </p:nvPr>
        </p:nvSpPr>
        <p:spPr/>
        <p:txBody>
          <a:bodyPr/>
          <a:lstStyle/>
          <a:p>
            <a:fld id="{17D6CAB0-8215-4CFB-AF09-13536163ABEE}" type="datetime1">
              <a:rPr lang="nb-NO" smtClean="0"/>
              <a:t>25.11.2024</a:t>
            </a:fld>
            <a:endParaRPr lang="nb-NO"/>
          </a:p>
        </p:txBody>
      </p:sp>
      <p:sp>
        <p:nvSpPr>
          <p:cNvPr id="9" name="Plassholder for bunntekst 8">
            <a:extLst>
              <a:ext uri="{FF2B5EF4-FFF2-40B4-BE49-F238E27FC236}">
                <a16:creationId xmlns:a16="http://schemas.microsoft.com/office/drawing/2014/main" id="{08A1AEDB-AD06-4AD1-8A68-4C55CEE5C810}"/>
              </a:ext>
            </a:extLst>
          </p:cNvPr>
          <p:cNvSpPr>
            <a:spLocks noGrp="1"/>
          </p:cNvSpPr>
          <p:nvPr>
            <p:ph type="ftr" sz="quarter" idx="11"/>
          </p:nvPr>
        </p:nvSpPr>
        <p:spPr/>
        <p:txBody>
          <a:bodyPr/>
          <a:lstStyle/>
          <a:p>
            <a:r>
              <a:rPr lang="nb-NO"/>
              <a:t>Lillestrøm kommune: tillit inkludering nyskaping</a:t>
            </a:r>
          </a:p>
        </p:txBody>
      </p:sp>
      <p:sp>
        <p:nvSpPr>
          <p:cNvPr id="10" name="Plassholder for lysbildenummer 9">
            <a:extLst>
              <a:ext uri="{FF2B5EF4-FFF2-40B4-BE49-F238E27FC236}">
                <a16:creationId xmlns:a16="http://schemas.microsoft.com/office/drawing/2014/main" id="{95CC6AAF-62C3-4D78-8755-CAE05275EE1E}"/>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20671132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telside grøn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199" y="3412386"/>
            <a:ext cx="15379200" cy="2423527"/>
          </a:xfrm>
        </p:spPr>
        <p:txBody>
          <a:bodyPr anchor="t" anchorCtr="0"/>
          <a:lstStyle>
            <a:lvl1pPr algn="l">
              <a:lnSpc>
                <a:spcPct val="100000"/>
              </a:lnSpc>
              <a:defRPr sz="7000">
                <a:solidFill>
                  <a:schemeClr val="tx1"/>
                </a:solidFill>
              </a:defRPr>
            </a:lvl1pPr>
          </a:lstStyle>
          <a:p>
            <a:r>
              <a:rPr lang="nb-NO"/>
              <a:t>Klikk for å redigere tittelstil</a:t>
            </a:r>
            <a:endParaRPr lang="en-US"/>
          </a:p>
        </p:txBody>
      </p:sp>
      <p:pic>
        <p:nvPicPr>
          <p:cNvPr id="9" name="Logo" hidden="1">
            <a:extLst>
              <a:ext uri="{FF2B5EF4-FFF2-40B4-BE49-F238E27FC236}">
                <a16:creationId xmlns:a16="http://schemas.microsoft.com/office/drawing/2014/main" id="{3F926A4D-E83D-43A3-A37C-C084C590672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81314" y="1017010"/>
            <a:ext cx="1714272" cy="692724"/>
          </a:xfrm>
          <a:prstGeom prst="rect">
            <a:avLst/>
          </a:prstGeom>
        </p:spPr>
      </p:pic>
      <p:grpSp>
        <p:nvGrpSpPr>
          <p:cNvPr id="8" name="Liggende form 1">
            <a:extLst>
              <a:ext uri="{FF2B5EF4-FFF2-40B4-BE49-F238E27FC236}">
                <a16:creationId xmlns:a16="http://schemas.microsoft.com/office/drawing/2014/main" id="{A4707B15-42DA-4EFE-BB80-D19E7972D9FD}"/>
              </a:ext>
            </a:extLst>
          </p:cNvPr>
          <p:cNvGrpSpPr/>
          <p:nvPr/>
        </p:nvGrpSpPr>
        <p:grpSpPr>
          <a:xfrm>
            <a:off x="10669023" y="6859305"/>
            <a:ext cx="13713390" cy="6856695"/>
            <a:chOff x="10661652" y="6858000"/>
            <a:chExt cx="13713390" cy="6856695"/>
          </a:xfrm>
        </p:grpSpPr>
        <p:sp>
          <p:nvSpPr>
            <p:cNvPr id="10" name="bakgrunn">
              <a:extLst>
                <a:ext uri="{FF2B5EF4-FFF2-40B4-BE49-F238E27FC236}">
                  <a16:creationId xmlns:a16="http://schemas.microsoft.com/office/drawing/2014/main" id="{F8151C68-EF9E-42A3-81FF-F9942BF676DB}"/>
                </a:ext>
              </a:extLst>
            </p:cNvPr>
            <p:cNvSpPr/>
            <p:nvPr/>
          </p:nvSpPr>
          <p:spPr>
            <a:xfrm>
              <a:off x="10661652" y="6858000"/>
              <a:ext cx="13713390" cy="6856695"/>
            </a:xfrm>
            <a:custGeom>
              <a:avLst/>
              <a:gdLst>
                <a:gd name="connsiteX0" fmla="*/ 0 w 13713390"/>
                <a:gd name="connsiteY0" fmla="*/ 0 h 6856695"/>
                <a:gd name="connsiteX1" fmla="*/ 13713390 w 13713390"/>
                <a:gd name="connsiteY1" fmla="*/ 0 h 6856695"/>
                <a:gd name="connsiteX2" fmla="*/ 13713390 w 13713390"/>
                <a:gd name="connsiteY2" fmla="*/ 6856695 h 6856695"/>
                <a:gd name="connsiteX3" fmla="*/ 0 w 13713390"/>
                <a:gd name="connsiteY3" fmla="*/ 6856695 h 6856695"/>
              </a:gdLst>
              <a:ahLst/>
              <a:cxnLst>
                <a:cxn ang="0">
                  <a:pos x="connsiteX0" y="connsiteY0"/>
                </a:cxn>
                <a:cxn ang="0">
                  <a:pos x="connsiteX1" y="connsiteY1"/>
                </a:cxn>
                <a:cxn ang="0">
                  <a:pos x="connsiteX2" y="connsiteY2"/>
                </a:cxn>
                <a:cxn ang="0">
                  <a:pos x="connsiteX3" y="connsiteY3"/>
                </a:cxn>
              </a:cxnLst>
              <a:rect l="l" t="t" r="r" b="b"/>
              <a:pathLst>
                <a:path w="13713390" h="6856695">
                  <a:moveTo>
                    <a:pt x="0" y="0"/>
                  </a:moveTo>
                  <a:lnTo>
                    <a:pt x="13713390" y="0"/>
                  </a:lnTo>
                  <a:lnTo>
                    <a:pt x="13713390" y="6856695"/>
                  </a:lnTo>
                  <a:lnTo>
                    <a:pt x="0" y="6856695"/>
                  </a:lnTo>
                  <a:close/>
                </a:path>
              </a:pathLst>
            </a:custGeom>
            <a:solidFill>
              <a:schemeClr val="accent2"/>
            </a:solidFill>
            <a:ln w="12691" cap="flat">
              <a:noFill/>
              <a:prstDash val="solid"/>
              <a:miter/>
            </a:ln>
          </p:spPr>
          <p:txBody>
            <a:bodyPr rtlCol="0" anchor="ctr"/>
            <a:lstStyle/>
            <a:p>
              <a:endParaRPr lang="nb-NO"/>
            </a:p>
          </p:txBody>
        </p:sp>
        <p:sp>
          <p:nvSpPr>
            <p:cNvPr id="11" name="forgrunn">
              <a:extLst>
                <a:ext uri="{FF2B5EF4-FFF2-40B4-BE49-F238E27FC236}">
                  <a16:creationId xmlns:a16="http://schemas.microsoft.com/office/drawing/2014/main" id="{0D074997-3808-4F94-8E27-E4DEBC1BAD19}"/>
                </a:ext>
              </a:extLst>
            </p:cNvPr>
            <p:cNvSpPr/>
            <p:nvPr/>
          </p:nvSpPr>
          <p:spPr>
            <a:xfrm>
              <a:off x="10661652" y="6858000"/>
              <a:ext cx="13713390" cy="6856695"/>
            </a:xfrm>
            <a:custGeom>
              <a:avLst/>
              <a:gdLst>
                <a:gd name="connsiteX0" fmla="*/ 10285042 w 13713390"/>
                <a:gd name="connsiteY0" fmla="*/ 4199218 h 6856695"/>
                <a:gd name="connsiteX1" fmla="*/ 5485356 w 13713390"/>
                <a:gd name="connsiteY1" fmla="*/ 1371339 h 6856695"/>
                <a:gd name="connsiteX2" fmla="*/ 5485356 w 13713390"/>
                <a:gd name="connsiteY2" fmla="*/ 0 h 6856695"/>
                <a:gd name="connsiteX3" fmla="*/ 2742678 w 13713390"/>
                <a:gd name="connsiteY3" fmla="*/ 0 h 6856695"/>
                <a:gd name="connsiteX4" fmla="*/ 2742678 w 13713390"/>
                <a:gd name="connsiteY4" fmla="*/ 2105259 h 6856695"/>
                <a:gd name="connsiteX5" fmla="*/ 0 w 13713390"/>
                <a:gd name="connsiteY5" fmla="*/ 6856695 h 6856695"/>
                <a:gd name="connsiteX6" fmla="*/ 13713390 w 13713390"/>
                <a:gd name="connsiteY6" fmla="*/ 6856695 h 6856695"/>
                <a:gd name="connsiteX7" fmla="*/ 13713390 w 13713390"/>
                <a:gd name="connsiteY7" fmla="*/ 1544153 h 6856695"/>
                <a:gd name="connsiteX8" fmla="*/ 10285042 w 13713390"/>
                <a:gd name="connsiteY8" fmla="*/ 4199218 h 685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3390" h="6856695">
                  <a:moveTo>
                    <a:pt x="10285042" y="4199218"/>
                  </a:moveTo>
                  <a:cubicBezTo>
                    <a:pt x="9349358" y="2512852"/>
                    <a:pt x="7550745" y="1371339"/>
                    <a:pt x="5485356" y="1371339"/>
                  </a:cubicBezTo>
                  <a:lnTo>
                    <a:pt x="5485356" y="0"/>
                  </a:lnTo>
                  <a:lnTo>
                    <a:pt x="2742678" y="0"/>
                  </a:lnTo>
                  <a:lnTo>
                    <a:pt x="2742678" y="2105259"/>
                  </a:lnTo>
                  <a:cubicBezTo>
                    <a:pt x="1103166" y="3053769"/>
                    <a:pt x="0" y="4826352"/>
                    <a:pt x="0" y="6856695"/>
                  </a:cubicBezTo>
                  <a:lnTo>
                    <a:pt x="13713390" y="6856695"/>
                  </a:lnTo>
                  <a:lnTo>
                    <a:pt x="13713390" y="1544153"/>
                  </a:lnTo>
                  <a:cubicBezTo>
                    <a:pt x="12240470" y="1923430"/>
                    <a:pt x="11006265" y="2899493"/>
                    <a:pt x="10285042" y="4199218"/>
                  </a:cubicBezTo>
                  <a:close/>
                </a:path>
              </a:pathLst>
            </a:custGeom>
            <a:solidFill>
              <a:schemeClr val="accent3"/>
            </a:solidFill>
            <a:ln w="12691" cap="flat">
              <a:noFill/>
              <a:prstDash val="solid"/>
              <a:miter/>
            </a:ln>
          </p:spPr>
          <p:txBody>
            <a:bodyPr rtlCol="0" anchor="ctr"/>
            <a:lstStyle/>
            <a:p>
              <a:endParaRPr lang="nb-NO"/>
            </a:p>
          </p:txBody>
        </p:sp>
      </p:grpSp>
      <p:sp>
        <p:nvSpPr>
          <p:cNvPr id="16" name="Plassholder for bilde 15">
            <a:extLst>
              <a:ext uri="{FF2B5EF4-FFF2-40B4-BE49-F238E27FC236}">
                <a16:creationId xmlns:a16="http://schemas.microsoft.com/office/drawing/2014/main" id="{E4FF77EE-3490-440C-A3CD-A11542FDF471}"/>
              </a:ext>
            </a:extLst>
          </p:cNvPr>
          <p:cNvSpPr>
            <a:spLocks noGrp="1"/>
          </p:cNvSpPr>
          <p:nvPr>
            <p:ph type="pic" sz="quarter" idx="10" hasCustomPrompt="1"/>
          </p:nvPr>
        </p:nvSpPr>
        <p:spPr>
          <a:xfrm>
            <a:off x="0" y="6859305"/>
            <a:ext cx="10682288" cy="6856695"/>
          </a:xfrm>
          <a:blipFill>
            <a:blip r:embed="rId3" cstate="screen">
              <a:extLst>
                <a:ext uri="{28A0092B-C50C-407E-A947-70E740481C1C}">
                  <a14:useLocalDpi xmlns:a14="http://schemas.microsoft.com/office/drawing/2010/main"/>
                </a:ext>
              </a:extLst>
            </a:blip>
            <a:stretch>
              <a:fillRect/>
            </a:stretch>
          </a:blipFill>
          <a:effectLst/>
        </p:spPr>
        <p:txBody>
          <a:bodyPr tIns="1620000" anchor="ctr" anchorCtr="1">
            <a:normAutofit/>
          </a:bodyPr>
          <a:lstStyle>
            <a:lvl1pPr marL="0" indent="0">
              <a:buNone/>
              <a:defRPr sz="3000">
                <a:solidFill>
                  <a:schemeClr val="tx2">
                    <a:lumMod val="75000"/>
                    <a:lumOff val="25000"/>
                  </a:schemeClr>
                </a:solidFill>
                <a:effectLst/>
                <a:highlight>
                  <a:srgbClr val="C0C0C0"/>
                </a:highlight>
              </a:defRPr>
            </a:lvl1pPr>
          </a:lstStyle>
          <a:p>
            <a:r>
              <a:rPr lang="en-US"/>
              <a:t>Dra inn et </a:t>
            </a:r>
            <a:r>
              <a:rPr lang="en-US" err="1"/>
              <a:t>bilde</a:t>
            </a:r>
            <a:r>
              <a:rPr lang="en-US"/>
              <a:t> </a:t>
            </a:r>
            <a:r>
              <a:rPr lang="en-US" err="1"/>
              <a:t>eller</a:t>
            </a:r>
            <a:r>
              <a:rPr lang="en-US"/>
              <a:t> </a:t>
            </a:r>
            <a:r>
              <a:rPr lang="en-US" err="1"/>
              <a:t>trykk</a:t>
            </a:r>
            <a:r>
              <a:rPr lang="en-US"/>
              <a:t> </a:t>
            </a:r>
            <a:r>
              <a:rPr lang="en-US" err="1"/>
              <a:t>på</a:t>
            </a:r>
            <a:r>
              <a:rPr lang="nb-NO"/>
              <a:t> ikonet for å bytte. </a:t>
            </a:r>
            <a:br>
              <a:rPr lang="nb-NO"/>
            </a:br>
            <a:r>
              <a:rPr lang="nb-NO" err="1"/>
              <a:t>Justér</a:t>
            </a:r>
            <a:r>
              <a:rPr lang="nb-NO"/>
              <a:t> utsnitt med Beskjær-funksjonen på Bildeformat-fanen. </a:t>
            </a:r>
            <a:br>
              <a:rPr lang="nb-NO"/>
            </a:br>
            <a:r>
              <a:rPr lang="nb-NO"/>
              <a:t>Denne teksten vises ikke i presentasjonsmodus</a:t>
            </a:r>
          </a:p>
        </p:txBody>
      </p:sp>
    </p:spTree>
    <p:extLst>
      <p:ext uri="{BB962C8B-B14F-4D97-AF65-F5344CB8AC3E}">
        <p14:creationId xmlns:p14="http://schemas.microsoft.com/office/powerpoint/2010/main" val="3147595913"/>
      </p:ext>
    </p:extLst>
  </p:cSld>
  <p:clrMapOvr>
    <a:masterClrMapping/>
  </p:clrMapOvr>
  <p:hf hdr="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mørkeblå">
    <p:bg>
      <p:bgPr>
        <a:solidFill>
          <a:schemeClr val="accent2"/>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0D4F1DEC-AF00-49F5-9A96-F11927F39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99" y="1169410"/>
            <a:ext cx="2522218" cy="692724"/>
          </a:xfrm>
          <a:prstGeom prst="rect">
            <a:avLst/>
          </a:prstGeom>
        </p:spPr>
      </p:pic>
      <p:sp>
        <p:nvSpPr>
          <p:cNvPr id="2" name="Title 1"/>
          <p:cNvSpPr>
            <a:spLocks noGrp="1"/>
          </p:cNvSpPr>
          <p:nvPr>
            <p:ph type="ctrTitle"/>
          </p:nvPr>
        </p:nvSpPr>
        <p:spPr>
          <a:xfrm>
            <a:off x="925199" y="3412386"/>
            <a:ext cx="15379200" cy="2423527"/>
          </a:xfrm>
        </p:spPr>
        <p:txBody>
          <a:bodyPr anchor="t" anchorCtr="0"/>
          <a:lstStyle>
            <a:lvl1pPr algn="l">
              <a:lnSpc>
                <a:spcPct val="100000"/>
              </a:lnSpc>
              <a:defRPr sz="7000">
                <a:solidFill>
                  <a:schemeClr val="bg1"/>
                </a:solidFill>
              </a:defRPr>
            </a:lvl1pPr>
          </a:lstStyle>
          <a:p>
            <a:r>
              <a:rPr lang="nb-NO"/>
              <a:t>Klikk for å redigere tittelstil</a:t>
            </a:r>
            <a:endParaRPr lang="en-US"/>
          </a:p>
        </p:txBody>
      </p:sp>
      <p:pic>
        <p:nvPicPr>
          <p:cNvPr id="9" name="Logo" hidden="1">
            <a:extLst>
              <a:ext uri="{FF2B5EF4-FFF2-40B4-BE49-F238E27FC236}">
                <a16:creationId xmlns:a16="http://schemas.microsoft.com/office/drawing/2014/main" id="{3F926A4D-E83D-43A3-A37C-C084C590672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81314" y="1017010"/>
            <a:ext cx="1714272" cy="692724"/>
          </a:xfrm>
          <a:prstGeom prst="rect">
            <a:avLst/>
          </a:prstGeom>
        </p:spPr>
      </p:pic>
      <p:sp>
        <p:nvSpPr>
          <p:cNvPr id="16" name="Plassholder for bilde 15">
            <a:extLst>
              <a:ext uri="{FF2B5EF4-FFF2-40B4-BE49-F238E27FC236}">
                <a16:creationId xmlns:a16="http://schemas.microsoft.com/office/drawing/2014/main" id="{E4FF77EE-3490-440C-A3CD-A11542FDF471}"/>
              </a:ext>
            </a:extLst>
          </p:cNvPr>
          <p:cNvSpPr>
            <a:spLocks noGrp="1"/>
          </p:cNvSpPr>
          <p:nvPr>
            <p:ph type="pic" sz="quarter" idx="10" hasCustomPrompt="1"/>
          </p:nvPr>
        </p:nvSpPr>
        <p:spPr>
          <a:xfrm>
            <a:off x="0" y="6859305"/>
            <a:ext cx="10682288" cy="6856695"/>
          </a:xfrm>
          <a:blipFill>
            <a:blip r:embed="rId5" cstate="screen">
              <a:extLst>
                <a:ext uri="{28A0092B-C50C-407E-A947-70E740481C1C}">
                  <a14:useLocalDpi xmlns:a14="http://schemas.microsoft.com/office/drawing/2010/main"/>
                </a:ext>
              </a:extLst>
            </a:blip>
            <a:stretch>
              <a:fillRect/>
            </a:stretch>
          </a:blipFill>
          <a:effectLst/>
        </p:spPr>
        <p:txBody>
          <a:bodyPr tIns="1620000" anchor="ctr" anchorCtr="1">
            <a:normAutofit/>
          </a:bodyPr>
          <a:lstStyle>
            <a:lvl1pPr marL="0" indent="0">
              <a:buNone/>
              <a:defRPr sz="3000">
                <a:solidFill>
                  <a:schemeClr val="tx2">
                    <a:lumMod val="75000"/>
                    <a:lumOff val="25000"/>
                  </a:schemeClr>
                </a:solidFill>
                <a:effectLst/>
                <a:highlight>
                  <a:srgbClr val="C0C0C0"/>
                </a:highlight>
              </a:defRPr>
            </a:lvl1pPr>
          </a:lstStyle>
          <a:p>
            <a:r>
              <a:rPr lang="en-US"/>
              <a:t>Dra inn et </a:t>
            </a:r>
            <a:r>
              <a:rPr lang="en-US" err="1"/>
              <a:t>bilde</a:t>
            </a:r>
            <a:r>
              <a:rPr lang="en-US"/>
              <a:t> </a:t>
            </a:r>
            <a:r>
              <a:rPr lang="en-US" err="1"/>
              <a:t>eller</a:t>
            </a:r>
            <a:r>
              <a:rPr lang="en-US"/>
              <a:t> </a:t>
            </a:r>
            <a:r>
              <a:rPr lang="en-US" err="1"/>
              <a:t>trykk</a:t>
            </a:r>
            <a:r>
              <a:rPr lang="en-US"/>
              <a:t> </a:t>
            </a:r>
            <a:r>
              <a:rPr lang="en-US" err="1"/>
              <a:t>på</a:t>
            </a:r>
            <a:r>
              <a:rPr lang="nb-NO"/>
              <a:t> ikonet for å bytte. </a:t>
            </a:r>
            <a:br>
              <a:rPr lang="nb-NO"/>
            </a:br>
            <a:r>
              <a:rPr lang="nb-NO" err="1"/>
              <a:t>Justér</a:t>
            </a:r>
            <a:r>
              <a:rPr lang="nb-NO"/>
              <a:t> utsnitt med Beskjær-funksjonen på Bildeformat-fanen. </a:t>
            </a:r>
            <a:br>
              <a:rPr lang="nb-NO"/>
            </a:br>
            <a:r>
              <a:rPr lang="nb-NO"/>
              <a:t>Denne teksten vises ikke i presentasjonsmodus</a:t>
            </a:r>
          </a:p>
        </p:txBody>
      </p:sp>
      <p:grpSp>
        <p:nvGrpSpPr>
          <p:cNvPr id="12" name="Liggende form 4">
            <a:extLst>
              <a:ext uri="{FF2B5EF4-FFF2-40B4-BE49-F238E27FC236}">
                <a16:creationId xmlns:a16="http://schemas.microsoft.com/office/drawing/2014/main" id="{FA70E6D1-4DD1-4767-AB07-BA580E4968DE}"/>
              </a:ext>
            </a:extLst>
          </p:cNvPr>
          <p:cNvGrpSpPr/>
          <p:nvPr userDrawn="1"/>
        </p:nvGrpSpPr>
        <p:grpSpPr>
          <a:xfrm>
            <a:off x="10669023" y="6859305"/>
            <a:ext cx="13713389" cy="6856694"/>
            <a:chOff x="10669024" y="6859305"/>
            <a:chExt cx="13713389" cy="6856694"/>
          </a:xfrm>
          <a:solidFill>
            <a:schemeClr val="accent1"/>
          </a:solidFill>
        </p:grpSpPr>
        <p:sp>
          <p:nvSpPr>
            <p:cNvPr id="13" name="bakgrunn">
              <a:extLst>
                <a:ext uri="{FF2B5EF4-FFF2-40B4-BE49-F238E27FC236}">
                  <a16:creationId xmlns:a16="http://schemas.microsoft.com/office/drawing/2014/main" id="{C6E1F081-C55C-4716-9F22-89110EE07E73}"/>
                </a:ext>
              </a:extLst>
            </p:cNvPr>
            <p:cNvSpPr/>
            <p:nvPr/>
          </p:nvSpPr>
          <p:spPr>
            <a:xfrm>
              <a:off x="10669024" y="6859305"/>
              <a:ext cx="13713389" cy="6856694"/>
            </a:xfrm>
            <a:custGeom>
              <a:avLst/>
              <a:gdLst>
                <a:gd name="connsiteX0" fmla="*/ 0 w 13713389"/>
                <a:gd name="connsiteY0" fmla="*/ 0 h 6856694"/>
                <a:gd name="connsiteX1" fmla="*/ 13713389 w 13713389"/>
                <a:gd name="connsiteY1" fmla="*/ 0 h 6856694"/>
                <a:gd name="connsiteX2" fmla="*/ 13713389 w 13713389"/>
                <a:gd name="connsiteY2" fmla="*/ 6856694 h 6856694"/>
                <a:gd name="connsiteX3" fmla="*/ 0 w 13713389"/>
                <a:gd name="connsiteY3" fmla="*/ 6856694 h 6856694"/>
              </a:gdLst>
              <a:ahLst/>
              <a:cxnLst>
                <a:cxn ang="0">
                  <a:pos x="connsiteX0" y="connsiteY0"/>
                </a:cxn>
                <a:cxn ang="0">
                  <a:pos x="connsiteX1" y="connsiteY1"/>
                </a:cxn>
                <a:cxn ang="0">
                  <a:pos x="connsiteX2" y="connsiteY2"/>
                </a:cxn>
                <a:cxn ang="0">
                  <a:pos x="connsiteX3" y="connsiteY3"/>
                </a:cxn>
              </a:cxnLst>
              <a:rect l="l" t="t" r="r" b="b"/>
              <a:pathLst>
                <a:path w="13713389" h="6856694">
                  <a:moveTo>
                    <a:pt x="0" y="0"/>
                  </a:moveTo>
                  <a:lnTo>
                    <a:pt x="13713389" y="0"/>
                  </a:lnTo>
                  <a:lnTo>
                    <a:pt x="13713389" y="6856694"/>
                  </a:lnTo>
                  <a:lnTo>
                    <a:pt x="0" y="6856694"/>
                  </a:lnTo>
                  <a:close/>
                </a:path>
              </a:pathLst>
            </a:custGeom>
            <a:solidFill>
              <a:schemeClr val="accent1"/>
            </a:solidFill>
            <a:ln w="12691" cap="flat">
              <a:noFill/>
              <a:prstDash val="solid"/>
              <a:miter/>
            </a:ln>
          </p:spPr>
          <p:txBody>
            <a:bodyPr rtlCol="0" anchor="ctr"/>
            <a:lstStyle/>
            <a:p>
              <a:endParaRPr lang="nb-NO"/>
            </a:p>
          </p:txBody>
        </p:sp>
        <p:sp>
          <p:nvSpPr>
            <p:cNvPr id="14" name="forgrunn">
              <a:extLst>
                <a:ext uri="{FF2B5EF4-FFF2-40B4-BE49-F238E27FC236}">
                  <a16:creationId xmlns:a16="http://schemas.microsoft.com/office/drawing/2014/main" id="{5361AB24-13A1-454B-ABC1-5AC98B995654}"/>
                </a:ext>
              </a:extLst>
            </p:cNvPr>
            <p:cNvSpPr/>
            <p:nvPr/>
          </p:nvSpPr>
          <p:spPr>
            <a:xfrm>
              <a:off x="10669024" y="6859305"/>
              <a:ext cx="13713389" cy="6856694"/>
            </a:xfrm>
            <a:custGeom>
              <a:avLst/>
              <a:gdLst>
                <a:gd name="connsiteX0" fmla="*/ 4114017 w 13713389"/>
                <a:gd name="connsiteY0" fmla="*/ 1371339 h 6856694"/>
                <a:gd name="connsiteX1" fmla="*/ 4114017 w 13713389"/>
                <a:gd name="connsiteY1" fmla="*/ 2742678 h 6856694"/>
                <a:gd name="connsiteX2" fmla="*/ 3291214 w 13713389"/>
                <a:gd name="connsiteY2" fmla="*/ 2742678 h 6856694"/>
                <a:gd name="connsiteX3" fmla="*/ 2742678 w 13713389"/>
                <a:gd name="connsiteY3" fmla="*/ 3291213 h 6856694"/>
                <a:gd name="connsiteX4" fmla="*/ 2331276 w 13713389"/>
                <a:gd name="connsiteY4" fmla="*/ 5485355 h 6856694"/>
                <a:gd name="connsiteX5" fmla="*/ 0 w 13713389"/>
                <a:gd name="connsiteY5" fmla="*/ 5485355 h 6856694"/>
                <a:gd name="connsiteX6" fmla="*/ 0 w 13713389"/>
                <a:gd name="connsiteY6" fmla="*/ 6856694 h 6856694"/>
                <a:gd name="connsiteX7" fmla="*/ 13713389 w 13713389"/>
                <a:gd name="connsiteY7" fmla="*/ 6856694 h 6856694"/>
                <a:gd name="connsiteX8" fmla="*/ 13713389 w 13713389"/>
                <a:gd name="connsiteY8" fmla="*/ 5485355 h 6856694"/>
                <a:gd name="connsiteX9" fmla="*/ 11382113 w 13713389"/>
                <a:gd name="connsiteY9" fmla="*/ 5485355 h 6856694"/>
                <a:gd name="connsiteX10" fmla="*/ 10970711 w 13713389"/>
                <a:gd name="connsiteY10" fmla="*/ 3291213 h 6856694"/>
                <a:gd name="connsiteX11" fmla="*/ 10422175 w 13713389"/>
                <a:gd name="connsiteY11" fmla="*/ 2742678 h 6856694"/>
                <a:gd name="connsiteX12" fmla="*/ 9599372 w 13713389"/>
                <a:gd name="connsiteY12" fmla="*/ 2742678 h 6856694"/>
                <a:gd name="connsiteX13" fmla="*/ 9599372 w 13713389"/>
                <a:gd name="connsiteY13" fmla="*/ 1371339 h 6856694"/>
                <a:gd name="connsiteX14" fmla="*/ 8228034 w 13713389"/>
                <a:gd name="connsiteY14" fmla="*/ 0 h 6856694"/>
                <a:gd name="connsiteX15" fmla="*/ 5485356 w 13713389"/>
                <a:gd name="connsiteY15" fmla="*/ 0 h 6856694"/>
                <a:gd name="connsiteX16" fmla="*/ 4114017 w 13713389"/>
                <a:gd name="connsiteY16" fmla="*/ 1371339 h 68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3389" h="6856694">
                  <a:moveTo>
                    <a:pt x="4114017" y="1371339"/>
                  </a:moveTo>
                  <a:lnTo>
                    <a:pt x="4114017" y="2742678"/>
                  </a:lnTo>
                  <a:lnTo>
                    <a:pt x="3291214" y="2742678"/>
                  </a:lnTo>
                  <a:cubicBezTo>
                    <a:pt x="2950156" y="2742678"/>
                    <a:pt x="2790929" y="2953458"/>
                    <a:pt x="2742678" y="3291213"/>
                  </a:cubicBezTo>
                  <a:lnTo>
                    <a:pt x="2331276" y="5485355"/>
                  </a:lnTo>
                  <a:lnTo>
                    <a:pt x="0" y="5485355"/>
                  </a:lnTo>
                  <a:lnTo>
                    <a:pt x="0" y="6856694"/>
                  </a:lnTo>
                  <a:lnTo>
                    <a:pt x="13713389" y="6856694"/>
                  </a:lnTo>
                  <a:lnTo>
                    <a:pt x="13713389" y="5485355"/>
                  </a:lnTo>
                  <a:lnTo>
                    <a:pt x="11382113" y="5485355"/>
                  </a:lnTo>
                  <a:lnTo>
                    <a:pt x="10970711" y="3291213"/>
                  </a:lnTo>
                  <a:cubicBezTo>
                    <a:pt x="10920810" y="2955108"/>
                    <a:pt x="10761836" y="2742678"/>
                    <a:pt x="10422175" y="2742678"/>
                  </a:cubicBezTo>
                  <a:lnTo>
                    <a:pt x="9599372" y="2742678"/>
                  </a:lnTo>
                  <a:lnTo>
                    <a:pt x="9599372" y="1371339"/>
                  </a:lnTo>
                  <a:cubicBezTo>
                    <a:pt x="9599372" y="613969"/>
                    <a:pt x="8985403" y="0"/>
                    <a:pt x="8228034" y="0"/>
                  </a:cubicBezTo>
                  <a:lnTo>
                    <a:pt x="5485356" y="0"/>
                  </a:lnTo>
                  <a:cubicBezTo>
                    <a:pt x="4727986" y="0"/>
                    <a:pt x="4114017" y="613969"/>
                    <a:pt x="4114017" y="1371339"/>
                  </a:cubicBezTo>
                  <a:close/>
                </a:path>
              </a:pathLst>
            </a:custGeom>
            <a:solidFill>
              <a:schemeClr val="accent5"/>
            </a:solidFill>
            <a:ln w="12691" cap="flat">
              <a:noFill/>
              <a:prstDash val="solid"/>
              <a:miter/>
            </a:ln>
          </p:spPr>
          <p:txBody>
            <a:bodyPr rtlCol="0" anchor="ctr"/>
            <a:lstStyle/>
            <a:p>
              <a:endParaRPr lang="nb-NO"/>
            </a:p>
          </p:txBody>
        </p:sp>
      </p:grpSp>
    </p:spTree>
    <p:extLst>
      <p:ext uri="{BB962C8B-B14F-4D97-AF65-F5344CB8AC3E}">
        <p14:creationId xmlns:p14="http://schemas.microsoft.com/office/powerpoint/2010/main" val="2710724318"/>
      </p:ext>
    </p:extLst>
  </p:cSld>
  <p:clrMapOvr>
    <a:masterClrMapping/>
  </p:clrMapOvr>
  <p:hf hdr="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telside blå">
    <p:bg>
      <p:bgPr>
        <a:solidFill>
          <a:schemeClr val="accent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AD729CF4-7A00-401B-8990-F66A5AD15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99" y="1169410"/>
            <a:ext cx="2522218" cy="692724"/>
          </a:xfrm>
          <a:prstGeom prst="rect">
            <a:avLst/>
          </a:prstGeom>
        </p:spPr>
      </p:pic>
      <p:sp>
        <p:nvSpPr>
          <p:cNvPr id="2" name="Title 1"/>
          <p:cNvSpPr>
            <a:spLocks noGrp="1"/>
          </p:cNvSpPr>
          <p:nvPr>
            <p:ph type="ctrTitle"/>
          </p:nvPr>
        </p:nvSpPr>
        <p:spPr>
          <a:xfrm>
            <a:off x="925199" y="3412386"/>
            <a:ext cx="15379200" cy="2423527"/>
          </a:xfrm>
        </p:spPr>
        <p:txBody>
          <a:bodyPr anchor="t" anchorCtr="0"/>
          <a:lstStyle>
            <a:lvl1pPr algn="l">
              <a:lnSpc>
                <a:spcPct val="100000"/>
              </a:lnSpc>
              <a:defRPr sz="7000">
                <a:solidFill>
                  <a:schemeClr val="bg1"/>
                </a:solidFill>
              </a:defRPr>
            </a:lvl1pPr>
          </a:lstStyle>
          <a:p>
            <a:r>
              <a:rPr lang="nb-NO"/>
              <a:t>Klikk for å redigere tittelstil</a:t>
            </a:r>
            <a:endParaRPr lang="en-US"/>
          </a:p>
        </p:txBody>
      </p:sp>
      <p:pic>
        <p:nvPicPr>
          <p:cNvPr id="9" name="Logo" hidden="1">
            <a:extLst>
              <a:ext uri="{FF2B5EF4-FFF2-40B4-BE49-F238E27FC236}">
                <a16:creationId xmlns:a16="http://schemas.microsoft.com/office/drawing/2014/main" id="{3F926A4D-E83D-43A3-A37C-C084C590672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81314" y="1017010"/>
            <a:ext cx="1714272" cy="692724"/>
          </a:xfrm>
          <a:prstGeom prst="rect">
            <a:avLst/>
          </a:prstGeom>
        </p:spPr>
      </p:pic>
      <p:sp>
        <p:nvSpPr>
          <p:cNvPr id="16" name="Plassholder for bilde 15">
            <a:extLst>
              <a:ext uri="{FF2B5EF4-FFF2-40B4-BE49-F238E27FC236}">
                <a16:creationId xmlns:a16="http://schemas.microsoft.com/office/drawing/2014/main" id="{E4FF77EE-3490-440C-A3CD-A11542FDF471}"/>
              </a:ext>
            </a:extLst>
          </p:cNvPr>
          <p:cNvSpPr>
            <a:spLocks noGrp="1"/>
          </p:cNvSpPr>
          <p:nvPr>
            <p:ph type="pic" sz="quarter" idx="10" hasCustomPrompt="1"/>
          </p:nvPr>
        </p:nvSpPr>
        <p:spPr>
          <a:xfrm>
            <a:off x="0" y="6859305"/>
            <a:ext cx="10682288" cy="6856695"/>
          </a:xfrm>
          <a:blipFill>
            <a:blip r:embed="rId5" cstate="screen">
              <a:extLst>
                <a:ext uri="{28A0092B-C50C-407E-A947-70E740481C1C}">
                  <a14:useLocalDpi xmlns:a14="http://schemas.microsoft.com/office/drawing/2010/main"/>
                </a:ext>
              </a:extLst>
            </a:blip>
            <a:stretch>
              <a:fillRect/>
            </a:stretch>
          </a:blipFill>
          <a:effectLst/>
        </p:spPr>
        <p:txBody>
          <a:bodyPr tIns="1620000" anchor="ctr" anchorCtr="1">
            <a:normAutofit/>
          </a:bodyPr>
          <a:lstStyle>
            <a:lvl1pPr marL="0" indent="0">
              <a:buNone/>
              <a:defRPr sz="3000">
                <a:solidFill>
                  <a:schemeClr val="tx2">
                    <a:lumMod val="75000"/>
                    <a:lumOff val="25000"/>
                  </a:schemeClr>
                </a:solidFill>
                <a:effectLst/>
                <a:highlight>
                  <a:srgbClr val="C0C0C0"/>
                </a:highlight>
              </a:defRPr>
            </a:lvl1pPr>
          </a:lstStyle>
          <a:p>
            <a:r>
              <a:rPr lang="en-US"/>
              <a:t>Dra inn et </a:t>
            </a:r>
            <a:r>
              <a:rPr lang="en-US" err="1"/>
              <a:t>bilde</a:t>
            </a:r>
            <a:r>
              <a:rPr lang="en-US"/>
              <a:t> </a:t>
            </a:r>
            <a:r>
              <a:rPr lang="en-US" err="1"/>
              <a:t>eller</a:t>
            </a:r>
            <a:r>
              <a:rPr lang="en-US"/>
              <a:t> </a:t>
            </a:r>
            <a:r>
              <a:rPr lang="en-US" err="1"/>
              <a:t>trykk</a:t>
            </a:r>
            <a:r>
              <a:rPr lang="en-US"/>
              <a:t> </a:t>
            </a:r>
            <a:r>
              <a:rPr lang="en-US" err="1"/>
              <a:t>på</a:t>
            </a:r>
            <a:r>
              <a:rPr lang="nb-NO"/>
              <a:t> ikonet for å bytte. </a:t>
            </a:r>
            <a:br>
              <a:rPr lang="nb-NO"/>
            </a:br>
            <a:r>
              <a:rPr lang="nb-NO" err="1"/>
              <a:t>Justér</a:t>
            </a:r>
            <a:r>
              <a:rPr lang="nb-NO"/>
              <a:t> utsnitt med Beskjær-funksjonen på Bildeformat-fanen. </a:t>
            </a:r>
            <a:br>
              <a:rPr lang="nb-NO"/>
            </a:br>
            <a:r>
              <a:rPr lang="nb-NO"/>
              <a:t>Denne teksten vises ikke i presentasjonsmodus</a:t>
            </a:r>
          </a:p>
        </p:txBody>
      </p:sp>
      <p:grpSp>
        <p:nvGrpSpPr>
          <p:cNvPr id="12" name="Stående form 7">
            <a:extLst>
              <a:ext uri="{FF2B5EF4-FFF2-40B4-BE49-F238E27FC236}">
                <a16:creationId xmlns:a16="http://schemas.microsoft.com/office/drawing/2014/main" id="{0B100AB0-C6E9-4ACC-B698-908B03EB0E50}"/>
              </a:ext>
            </a:extLst>
          </p:cNvPr>
          <p:cNvGrpSpPr/>
          <p:nvPr userDrawn="1"/>
        </p:nvGrpSpPr>
        <p:grpSpPr>
          <a:xfrm rot="5400000">
            <a:off x="14095413" y="3429000"/>
            <a:ext cx="6858000" cy="13716000"/>
            <a:chOff x="17535986" y="0"/>
            <a:chExt cx="6858000" cy="13716000"/>
          </a:xfrm>
        </p:grpSpPr>
        <p:sp>
          <p:nvSpPr>
            <p:cNvPr id="13" name="bakgrunn">
              <a:extLst>
                <a:ext uri="{FF2B5EF4-FFF2-40B4-BE49-F238E27FC236}">
                  <a16:creationId xmlns:a16="http://schemas.microsoft.com/office/drawing/2014/main" id="{9526D040-5D71-4075-A231-A9829EC5E261}"/>
                </a:ext>
              </a:extLst>
            </p:cNvPr>
            <p:cNvSpPr/>
            <p:nvPr/>
          </p:nvSpPr>
          <p:spPr>
            <a:xfrm>
              <a:off x="17535986" y="0"/>
              <a:ext cx="6858000" cy="13716000"/>
            </a:xfrm>
            <a:custGeom>
              <a:avLst/>
              <a:gdLst>
                <a:gd name="connsiteX0" fmla="*/ 0 w 6858000"/>
                <a:gd name="connsiteY0" fmla="*/ 0 h 13716000"/>
                <a:gd name="connsiteX1" fmla="*/ 6858000 w 6858000"/>
                <a:gd name="connsiteY1" fmla="*/ 0 h 13716000"/>
                <a:gd name="connsiteX2" fmla="*/ 6858000 w 6858000"/>
                <a:gd name="connsiteY2" fmla="*/ 13716000 h 13716000"/>
                <a:gd name="connsiteX3" fmla="*/ 0 w 6858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858000" h="13716000">
                  <a:moveTo>
                    <a:pt x="0" y="0"/>
                  </a:moveTo>
                  <a:lnTo>
                    <a:pt x="6858000" y="0"/>
                  </a:lnTo>
                  <a:lnTo>
                    <a:pt x="6858000" y="13716000"/>
                  </a:lnTo>
                  <a:lnTo>
                    <a:pt x="0" y="13716000"/>
                  </a:lnTo>
                  <a:close/>
                </a:path>
              </a:pathLst>
            </a:custGeom>
            <a:solidFill>
              <a:schemeClr val="accent5"/>
            </a:solidFill>
            <a:ln w="12700" cap="flat">
              <a:noFill/>
              <a:prstDash val="solid"/>
              <a:miter/>
            </a:ln>
          </p:spPr>
          <p:txBody>
            <a:bodyPr rtlCol="0" anchor="ctr"/>
            <a:lstStyle/>
            <a:p>
              <a:endParaRPr lang="nb-NO"/>
            </a:p>
          </p:txBody>
        </p:sp>
        <p:sp>
          <p:nvSpPr>
            <p:cNvPr id="14" name="forgrunn">
              <a:extLst>
                <a:ext uri="{FF2B5EF4-FFF2-40B4-BE49-F238E27FC236}">
                  <a16:creationId xmlns:a16="http://schemas.microsoft.com/office/drawing/2014/main" id="{B2053F79-A72B-4C26-86D2-37DCE52C407D}"/>
                </a:ext>
              </a:extLst>
            </p:cNvPr>
            <p:cNvSpPr/>
            <p:nvPr/>
          </p:nvSpPr>
          <p:spPr>
            <a:xfrm>
              <a:off x="17535986" y="0"/>
              <a:ext cx="6858000" cy="13716000"/>
            </a:xfrm>
            <a:custGeom>
              <a:avLst/>
              <a:gdLst>
                <a:gd name="connsiteX0" fmla="*/ 1371600 w 6858000"/>
                <a:gd name="connsiteY0" fmla="*/ 2743200 h 13716000"/>
                <a:gd name="connsiteX1" fmla="*/ 2743200 w 6858000"/>
                <a:gd name="connsiteY1" fmla="*/ 5486400 h 13716000"/>
                <a:gd name="connsiteX2" fmla="*/ 0 w 6858000"/>
                <a:gd name="connsiteY2" fmla="*/ 6858000 h 13716000"/>
                <a:gd name="connsiteX3" fmla="*/ 0 w 6858000"/>
                <a:gd name="connsiteY3" fmla="*/ 6858000 h 13716000"/>
                <a:gd name="connsiteX4" fmla="*/ 2743200 w 6858000"/>
                <a:gd name="connsiteY4" fmla="*/ 8229600 h 13716000"/>
                <a:gd name="connsiteX5" fmla="*/ 0 w 6858000"/>
                <a:gd name="connsiteY5" fmla="*/ 13716000 h 13716000"/>
                <a:gd name="connsiteX6" fmla="*/ 0 w 6858000"/>
                <a:gd name="connsiteY6" fmla="*/ 13716000 h 13716000"/>
                <a:gd name="connsiteX7" fmla="*/ 5486400 w 6858000"/>
                <a:gd name="connsiteY7" fmla="*/ 10972800 h 13716000"/>
                <a:gd name="connsiteX8" fmla="*/ 6858000 w 6858000"/>
                <a:gd name="connsiteY8" fmla="*/ 13666215 h 13716000"/>
                <a:gd name="connsiteX9" fmla="*/ 6858000 w 6858000"/>
                <a:gd name="connsiteY9" fmla="*/ 0 h 13716000"/>
                <a:gd name="connsiteX10" fmla="*/ 5486400 w 6858000"/>
                <a:gd name="connsiteY10" fmla="*/ 2743200 h 13716000"/>
                <a:gd name="connsiteX11" fmla="*/ 1371600 w 6858000"/>
                <a:gd name="connsiteY11" fmla="*/ 27432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3716000">
                  <a:moveTo>
                    <a:pt x="1371600" y="2743200"/>
                  </a:moveTo>
                  <a:lnTo>
                    <a:pt x="2743200" y="5486400"/>
                  </a:lnTo>
                  <a:lnTo>
                    <a:pt x="0" y="6858000"/>
                  </a:lnTo>
                  <a:lnTo>
                    <a:pt x="0" y="6858000"/>
                  </a:lnTo>
                  <a:lnTo>
                    <a:pt x="2743200" y="8229600"/>
                  </a:lnTo>
                  <a:lnTo>
                    <a:pt x="0" y="13716000"/>
                  </a:lnTo>
                  <a:lnTo>
                    <a:pt x="0" y="13716000"/>
                  </a:lnTo>
                  <a:lnTo>
                    <a:pt x="5486400" y="10972800"/>
                  </a:lnTo>
                  <a:lnTo>
                    <a:pt x="6858000" y="13666215"/>
                  </a:lnTo>
                  <a:lnTo>
                    <a:pt x="6858000" y="0"/>
                  </a:lnTo>
                  <a:lnTo>
                    <a:pt x="5486400" y="2743200"/>
                  </a:lnTo>
                  <a:lnTo>
                    <a:pt x="1371600" y="2743200"/>
                  </a:lnTo>
                  <a:close/>
                </a:path>
              </a:pathLst>
            </a:custGeom>
            <a:solidFill>
              <a:schemeClr val="accent3"/>
            </a:solidFill>
            <a:ln w="12700" cap="flat">
              <a:noFill/>
              <a:prstDash val="solid"/>
              <a:miter/>
            </a:ln>
          </p:spPr>
          <p:txBody>
            <a:bodyPr rtlCol="0" anchor="ctr"/>
            <a:lstStyle/>
            <a:p>
              <a:endParaRPr lang="nb-NO"/>
            </a:p>
          </p:txBody>
        </p:sp>
      </p:grpSp>
    </p:spTree>
    <p:extLst>
      <p:ext uri="{BB962C8B-B14F-4D97-AF65-F5344CB8AC3E}">
        <p14:creationId xmlns:p14="http://schemas.microsoft.com/office/powerpoint/2010/main" val="2266672351"/>
      </p:ext>
    </p:extLst>
  </p:cSld>
  <p:clrMapOvr>
    <a:masterClrMapping/>
  </p:clrMapOvr>
  <p:hf hdr="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2"/>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0C8DC78-72E8-4A17-AEF7-1982FBFB4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99" y="1017010"/>
            <a:ext cx="2522218" cy="692724"/>
          </a:xfrm>
          <a:prstGeom prst="rect">
            <a:avLst/>
          </a:prstGeom>
        </p:spPr>
      </p:pic>
      <p:sp>
        <p:nvSpPr>
          <p:cNvPr id="2" name="Title 1"/>
          <p:cNvSpPr>
            <a:spLocks noGrp="1"/>
          </p:cNvSpPr>
          <p:nvPr>
            <p:ph type="ctrTitle" hasCustomPrompt="1"/>
          </p:nvPr>
        </p:nvSpPr>
        <p:spPr>
          <a:xfrm>
            <a:off x="925199" y="3412386"/>
            <a:ext cx="15379200" cy="2423527"/>
          </a:xfrm>
        </p:spPr>
        <p:txBody>
          <a:bodyPr anchor="t" anchorCtr="0"/>
          <a:lstStyle>
            <a:lvl1pPr algn="l">
              <a:lnSpc>
                <a:spcPct val="100000"/>
              </a:lnSpc>
              <a:defRPr sz="7000">
                <a:solidFill>
                  <a:schemeClr val="bg1"/>
                </a:solidFill>
              </a:defRPr>
            </a:lvl1pPr>
          </a:lstStyle>
          <a:p>
            <a:r>
              <a:rPr lang="nb-NO"/>
              <a:t>Klikk for å skrive inn avslutning</a:t>
            </a:r>
            <a:endParaRPr lang="en-US"/>
          </a:p>
        </p:txBody>
      </p:sp>
    </p:spTree>
    <p:extLst>
      <p:ext uri="{BB962C8B-B14F-4D97-AF65-F5344CB8AC3E}">
        <p14:creationId xmlns:p14="http://schemas.microsoft.com/office/powerpoint/2010/main" val="2522890233"/>
      </p:ext>
    </p:extLst>
  </p:cSld>
  <p:clrMapOvr>
    <a:masterClrMapping/>
  </p:clrMapOvr>
  <p:hf hdr="0"/>
  <p:extLst>
    <p:ext uri="{DCECCB84-F9BA-43D5-87BE-67443E8EF086}">
      <p15:sldGuideLst xmlns:p15="http://schemas.microsoft.com/office/powerpoint/2012/main">
        <p15:guide id="1" pos="110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A433FB-6E3F-4D69-8483-09A36F5780A9}"/>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64A716A5-F8C8-45A8-820A-92EF855ADE65}"/>
              </a:ext>
            </a:extLst>
          </p:cNvPr>
          <p:cNvSpPr>
            <a:spLocks noGrp="1"/>
          </p:cNvSpPr>
          <p:nvPr>
            <p:ph type="sldNum" sz="quarter" idx="10"/>
          </p:nvPr>
        </p:nvSpPr>
        <p:spPr/>
        <p:txBody>
          <a:bodyPr/>
          <a:lstStyle/>
          <a:p>
            <a:fld id="{356FC300-6EA6-4657-9829-8E9817A3066F}" type="slidenum">
              <a:rPr lang="nb-NO" smtClean="0"/>
              <a:pPr/>
              <a:t>‹#›</a:t>
            </a:fld>
            <a:endParaRPr lang="nb-NO"/>
          </a:p>
        </p:txBody>
      </p:sp>
      <p:sp>
        <p:nvSpPr>
          <p:cNvPr id="4" name="Plassholder for dato 3">
            <a:extLst>
              <a:ext uri="{FF2B5EF4-FFF2-40B4-BE49-F238E27FC236}">
                <a16:creationId xmlns:a16="http://schemas.microsoft.com/office/drawing/2014/main" id="{25BE96FA-99F6-4BFF-8EC7-1EDDFF9F20CA}"/>
              </a:ext>
            </a:extLst>
          </p:cNvPr>
          <p:cNvSpPr>
            <a:spLocks noGrp="1"/>
          </p:cNvSpPr>
          <p:nvPr>
            <p:ph type="dt" sz="half" idx="11"/>
          </p:nvPr>
        </p:nvSpPr>
        <p:spPr/>
        <p:txBody>
          <a:bodyPr/>
          <a:lstStyle/>
          <a:p>
            <a:fld id="{B4B6A79C-81AB-4F4D-94CD-2C096867A4A1}" type="datetime1">
              <a:rPr lang="nb-NO" smtClean="0"/>
              <a:t>25.11.2024</a:t>
            </a:fld>
            <a:endParaRPr lang="nb-NO"/>
          </a:p>
        </p:txBody>
      </p:sp>
      <p:sp>
        <p:nvSpPr>
          <p:cNvPr id="5" name="Plassholder for bunntekst 4">
            <a:extLst>
              <a:ext uri="{FF2B5EF4-FFF2-40B4-BE49-F238E27FC236}">
                <a16:creationId xmlns:a16="http://schemas.microsoft.com/office/drawing/2014/main" id="{14088F38-B4A4-4975-B8CF-DE892AA17345}"/>
              </a:ext>
            </a:extLst>
          </p:cNvPr>
          <p:cNvSpPr>
            <a:spLocks noGrp="1"/>
          </p:cNvSpPr>
          <p:nvPr>
            <p:ph type="ftr" sz="quarter" idx="12"/>
          </p:nvPr>
        </p:nvSpPr>
        <p:spPr/>
        <p:txBody>
          <a:bodyPr/>
          <a:lstStyle/>
          <a:p>
            <a:r>
              <a:rPr lang="nb-NO"/>
              <a:t>Lillestrøm kommune: tillit inkludering nyskaping</a:t>
            </a:r>
          </a:p>
        </p:txBody>
      </p:sp>
    </p:spTree>
    <p:extLst>
      <p:ext uri="{BB962C8B-B14F-4D97-AF65-F5344CB8AC3E}">
        <p14:creationId xmlns:p14="http://schemas.microsoft.com/office/powerpoint/2010/main" val="351875597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 grøn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5199" y="3412385"/>
            <a:ext cx="15379200" cy="1170000"/>
          </a:xfrm>
        </p:spPr>
        <p:txBody>
          <a:bodyPr anchor="t" anchorCtr="0"/>
          <a:lstStyle>
            <a:lvl1pPr algn="l">
              <a:lnSpc>
                <a:spcPct val="100000"/>
              </a:lnSpc>
              <a:defRPr sz="7000">
                <a:solidFill>
                  <a:schemeClr val="tx1"/>
                </a:solidFill>
              </a:defRPr>
            </a:lvl1pPr>
          </a:lstStyle>
          <a:p>
            <a:r>
              <a:rPr lang="nb-NO"/>
              <a:t>Klikk for å legge til tittel</a:t>
            </a:r>
            <a:endParaRPr lang="en-US"/>
          </a:p>
        </p:txBody>
      </p:sp>
      <p:pic>
        <p:nvPicPr>
          <p:cNvPr id="9" name="Logo" hidden="1">
            <a:extLst>
              <a:ext uri="{FF2B5EF4-FFF2-40B4-BE49-F238E27FC236}">
                <a16:creationId xmlns:a16="http://schemas.microsoft.com/office/drawing/2014/main" id="{3F926A4D-E83D-43A3-A37C-C084C590672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81314" y="1017010"/>
            <a:ext cx="1714272" cy="692724"/>
          </a:xfrm>
          <a:prstGeom prst="rect">
            <a:avLst/>
          </a:prstGeom>
        </p:spPr>
      </p:pic>
      <p:grpSp>
        <p:nvGrpSpPr>
          <p:cNvPr id="12" name="Stående form 4">
            <a:extLst>
              <a:ext uri="{FF2B5EF4-FFF2-40B4-BE49-F238E27FC236}">
                <a16:creationId xmlns:a16="http://schemas.microsoft.com/office/drawing/2014/main" id="{601E0C09-C076-4453-A83C-5393AC103BFD}"/>
              </a:ext>
            </a:extLst>
          </p:cNvPr>
          <p:cNvGrpSpPr/>
          <p:nvPr/>
        </p:nvGrpSpPr>
        <p:grpSpPr>
          <a:xfrm>
            <a:off x="17524413" y="0"/>
            <a:ext cx="6857999" cy="13715998"/>
            <a:chOff x="17535985" y="0"/>
            <a:chExt cx="6857999" cy="13715998"/>
          </a:xfrm>
        </p:grpSpPr>
        <p:sp>
          <p:nvSpPr>
            <p:cNvPr id="13" name="bakgrunn">
              <a:extLst>
                <a:ext uri="{FF2B5EF4-FFF2-40B4-BE49-F238E27FC236}">
                  <a16:creationId xmlns:a16="http://schemas.microsoft.com/office/drawing/2014/main" id="{627F9877-D20E-4648-A06B-41CD21727116}"/>
                </a:ext>
              </a:extLst>
            </p:cNvPr>
            <p:cNvSpPr/>
            <p:nvPr/>
          </p:nvSpPr>
          <p:spPr>
            <a:xfrm>
              <a:off x="17535985" y="0"/>
              <a:ext cx="6857999" cy="13715998"/>
            </a:xfrm>
            <a:custGeom>
              <a:avLst/>
              <a:gdLst>
                <a:gd name="connsiteX0" fmla="*/ 0 w 6857999"/>
                <a:gd name="connsiteY0" fmla="*/ 0 h 13715998"/>
                <a:gd name="connsiteX1" fmla="*/ 6857999 w 6857999"/>
                <a:gd name="connsiteY1" fmla="*/ 0 h 13715998"/>
                <a:gd name="connsiteX2" fmla="*/ 6857999 w 6857999"/>
                <a:gd name="connsiteY2" fmla="*/ 13715998 h 13715998"/>
                <a:gd name="connsiteX3" fmla="*/ 0 w 6857999"/>
                <a:gd name="connsiteY3" fmla="*/ 13715998 h 13715998"/>
              </a:gdLst>
              <a:ahLst/>
              <a:cxnLst>
                <a:cxn ang="0">
                  <a:pos x="connsiteX0" y="connsiteY0"/>
                </a:cxn>
                <a:cxn ang="0">
                  <a:pos x="connsiteX1" y="connsiteY1"/>
                </a:cxn>
                <a:cxn ang="0">
                  <a:pos x="connsiteX2" y="connsiteY2"/>
                </a:cxn>
                <a:cxn ang="0">
                  <a:pos x="connsiteX3" y="connsiteY3"/>
                </a:cxn>
              </a:cxnLst>
              <a:rect l="l" t="t" r="r" b="b"/>
              <a:pathLst>
                <a:path w="6857999" h="13715998">
                  <a:moveTo>
                    <a:pt x="0" y="0"/>
                  </a:moveTo>
                  <a:lnTo>
                    <a:pt x="6857999" y="0"/>
                  </a:lnTo>
                  <a:lnTo>
                    <a:pt x="6857999" y="13715998"/>
                  </a:lnTo>
                  <a:lnTo>
                    <a:pt x="0" y="13715998"/>
                  </a:lnTo>
                  <a:close/>
                </a:path>
              </a:pathLst>
            </a:custGeom>
            <a:solidFill>
              <a:schemeClr val="accent2"/>
            </a:solidFill>
            <a:ln w="12682" cap="flat">
              <a:noFill/>
              <a:prstDash val="solid"/>
              <a:miter/>
            </a:ln>
          </p:spPr>
          <p:txBody>
            <a:bodyPr rtlCol="0" anchor="ctr"/>
            <a:lstStyle/>
            <a:p>
              <a:endParaRPr lang="nb-NO"/>
            </a:p>
          </p:txBody>
        </p:sp>
        <p:sp>
          <p:nvSpPr>
            <p:cNvPr id="14" name="forgrunn">
              <a:extLst>
                <a:ext uri="{FF2B5EF4-FFF2-40B4-BE49-F238E27FC236}">
                  <a16:creationId xmlns:a16="http://schemas.microsoft.com/office/drawing/2014/main" id="{7C0BD930-8AD8-4529-A098-4F0356EDA06E}"/>
                </a:ext>
              </a:extLst>
            </p:cNvPr>
            <p:cNvSpPr/>
            <p:nvPr/>
          </p:nvSpPr>
          <p:spPr>
            <a:xfrm>
              <a:off x="17535985" y="0"/>
              <a:ext cx="6857999" cy="13715998"/>
            </a:xfrm>
            <a:custGeom>
              <a:avLst/>
              <a:gdLst>
                <a:gd name="connsiteX0" fmla="*/ 0 w 6857999"/>
                <a:gd name="connsiteY0" fmla="*/ 0 h 13715998"/>
                <a:gd name="connsiteX1" fmla="*/ 1371600 w 6857999"/>
                <a:gd name="connsiteY1" fmla="*/ 1371600 h 13715998"/>
                <a:gd name="connsiteX2" fmla="*/ 1371600 w 6857999"/>
                <a:gd name="connsiteY2" fmla="*/ 2743200 h 13715998"/>
                <a:gd name="connsiteX3" fmla="*/ 2057400 w 6857999"/>
                <a:gd name="connsiteY3" fmla="*/ 2743200 h 13715998"/>
                <a:gd name="connsiteX4" fmla="*/ 3429000 w 6857999"/>
                <a:gd name="connsiteY4" fmla="*/ 4114800 h 13715998"/>
                <a:gd name="connsiteX5" fmla="*/ 4800600 w 6857999"/>
                <a:gd name="connsiteY5" fmla="*/ 5486399 h 13715998"/>
                <a:gd name="connsiteX6" fmla="*/ 5486399 w 6857999"/>
                <a:gd name="connsiteY6" fmla="*/ 5486399 h 13715998"/>
                <a:gd name="connsiteX7" fmla="*/ 6857999 w 6857999"/>
                <a:gd name="connsiteY7" fmla="*/ 6857999 h 13715998"/>
                <a:gd name="connsiteX8" fmla="*/ 6857999 w 6857999"/>
                <a:gd name="connsiteY8" fmla="*/ 13715998 h 13715998"/>
                <a:gd name="connsiteX9" fmla="*/ 0 w 6857999"/>
                <a:gd name="connsiteY9" fmla="*/ 13715998 h 13715998"/>
                <a:gd name="connsiteX10" fmla="*/ 0 w 6857999"/>
                <a:gd name="connsiteY10" fmla="*/ 0 h 1371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7999" h="13715998">
                  <a:moveTo>
                    <a:pt x="0" y="0"/>
                  </a:moveTo>
                  <a:cubicBezTo>
                    <a:pt x="757514" y="0"/>
                    <a:pt x="1371600" y="614086"/>
                    <a:pt x="1371600" y="1371600"/>
                  </a:cubicBezTo>
                  <a:lnTo>
                    <a:pt x="1371600" y="2743200"/>
                  </a:lnTo>
                  <a:lnTo>
                    <a:pt x="2057400" y="2743200"/>
                  </a:lnTo>
                  <a:cubicBezTo>
                    <a:pt x="2814914" y="2743200"/>
                    <a:pt x="3429000" y="3357286"/>
                    <a:pt x="3429000" y="4114800"/>
                  </a:cubicBezTo>
                  <a:cubicBezTo>
                    <a:pt x="3429000" y="4872313"/>
                    <a:pt x="4043086" y="5486399"/>
                    <a:pt x="4800600" y="5486399"/>
                  </a:cubicBezTo>
                  <a:lnTo>
                    <a:pt x="5486399" y="5486399"/>
                  </a:lnTo>
                  <a:cubicBezTo>
                    <a:pt x="6243913" y="5486399"/>
                    <a:pt x="6857999" y="6100486"/>
                    <a:pt x="6857999" y="6857999"/>
                  </a:cubicBezTo>
                  <a:lnTo>
                    <a:pt x="6857999" y="13715998"/>
                  </a:lnTo>
                  <a:lnTo>
                    <a:pt x="0" y="13715998"/>
                  </a:lnTo>
                  <a:lnTo>
                    <a:pt x="0" y="0"/>
                  </a:lnTo>
                  <a:close/>
                </a:path>
              </a:pathLst>
            </a:custGeom>
            <a:solidFill>
              <a:schemeClr val="accent3"/>
            </a:solidFill>
            <a:ln w="12682" cap="flat">
              <a:noFill/>
              <a:prstDash val="solid"/>
              <a:miter/>
            </a:ln>
          </p:spPr>
          <p:txBody>
            <a:bodyPr rtlCol="0" anchor="ctr"/>
            <a:lstStyle/>
            <a:p>
              <a:endParaRPr lang="nb-NO"/>
            </a:p>
          </p:txBody>
        </p:sp>
      </p:grpSp>
      <p:sp>
        <p:nvSpPr>
          <p:cNvPr id="8" name="Linje to">
            <a:extLst>
              <a:ext uri="{FF2B5EF4-FFF2-40B4-BE49-F238E27FC236}">
                <a16:creationId xmlns:a16="http://schemas.microsoft.com/office/drawing/2014/main" id="{FACA3E44-2CCA-4289-9737-1C5B618694A6}"/>
              </a:ext>
            </a:extLst>
          </p:cNvPr>
          <p:cNvSpPr>
            <a:spLocks noGrp="1"/>
          </p:cNvSpPr>
          <p:nvPr>
            <p:ph type="body" sz="quarter" idx="11" hasCustomPrompt="1"/>
          </p:nvPr>
        </p:nvSpPr>
        <p:spPr>
          <a:xfrm>
            <a:off x="925513" y="4478454"/>
            <a:ext cx="15378112" cy="1169552"/>
          </a:xfrm>
        </p:spPr>
        <p:txBody>
          <a:bodyPr tIns="46800" bIns="0" anchor="t" anchorCtr="0">
            <a:noAutofit/>
          </a:bodyPr>
          <a:lstStyle>
            <a:lvl1pPr marL="0" indent="0">
              <a:lnSpc>
                <a:spcPct val="100000"/>
              </a:lnSpc>
              <a:buNone/>
              <a:defRPr sz="54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legge til linje to</a:t>
            </a:r>
          </a:p>
        </p:txBody>
      </p:sp>
    </p:spTree>
    <p:extLst>
      <p:ext uri="{BB962C8B-B14F-4D97-AF65-F5344CB8AC3E}">
        <p14:creationId xmlns:p14="http://schemas.microsoft.com/office/powerpoint/2010/main" val="1469231362"/>
      </p:ext>
    </p:extLst>
  </p:cSld>
  <p:clrMapOvr>
    <a:masterClrMapping/>
  </p:clrMapOvr>
  <p:hf hdr="0"/>
  <p:extLst>
    <p:ext uri="{DCECCB84-F9BA-43D5-87BE-67443E8EF086}">
      <p15:sldGuideLst xmlns:p15="http://schemas.microsoft.com/office/powerpoint/2012/main">
        <p15:guide id="1" pos="11036"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nb-NO"/>
              <a:t>Klikk for å legge til tekst. Bruk innrykk-knappene eller TAB for å lage punkter i flere nivåer. </a:t>
            </a:r>
            <a:br>
              <a:rPr lang="nb-NO"/>
            </a:br>
            <a:r>
              <a:rPr lang="nb-NO"/>
              <a:t>Flere oppsett finnes på</a:t>
            </a:r>
            <a:r>
              <a:rPr lang="en-US"/>
              <a:t> </a:t>
            </a:r>
            <a:r>
              <a:rPr lang="en-US" err="1"/>
              <a:t>Hjem-fanen</a:t>
            </a:r>
            <a:r>
              <a:rPr lang="en-US"/>
              <a:t> under </a:t>
            </a:r>
            <a:r>
              <a:rPr lang="en-US" err="1"/>
              <a:t>knappene</a:t>
            </a:r>
            <a:r>
              <a:rPr lang="en-US"/>
              <a:t> “</a:t>
            </a:r>
            <a:r>
              <a:rPr lang="en-US" err="1"/>
              <a:t>Nytt</a:t>
            </a:r>
            <a:r>
              <a:rPr lang="en-US"/>
              <a:t> </a:t>
            </a:r>
            <a:r>
              <a:rPr lang="en-US" err="1"/>
              <a:t>lysbilde</a:t>
            </a:r>
            <a:r>
              <a:rPr lang="en-US"/>
              <a:t>” </a:t>
            </a:r>
            <a:r>
              <a:rPr lang="en-US" err="1"/>
              <a:t>og</a:t>
            </a:r>
            <a:r>
              <a:rPr lang="en-US"/>
              <a:t> “</a:t>
            </a:r>
            <a:r>
              <a:rPr lang="en-US" err="1"/>
              <a:t>Oppsett</a:t>
            </a:r>
            <a:r>
              <a:rPr lang="en-US"/>
              <a:t>”</a:t>
            </a:r>
            <a:endParaRPr lang="nb-NO"/>
          </a:p>
          <a:p>
            <a:pPr lvl="1"/>
            <a:r>
              <a:rPr lang="nb-NO"/>
              <a:t>Andre nivå</a:t>
            </a:r>
          </a:p>
          <a:p>
            <a:pPr lvl="2"/>
            <a:r>
              <a:rPr lang="nb-NO"/>
              <a:t>Tredje nivå</a:t>
            </a:r>
          </a:p>
          <a:p>
            <a:pPr lvl="3"/>
            <a:r>
              <a:rPr lang="nb-NO"/>
              <a:t>Fjerde nivå</a:t>
            </a:r>
          </a:p>
          <a:p>
            <a:pPr lvl="4"/>
            <a:r>
              <a:rPr lang="nb-NO"/>
              <a:t>Femte nivå</a:t>
            </a:r>
            <a:endParaRPr lang="en-US"/>
          </a:p>
        </p:txBody>
      </p:sp>
      <p:sp>
        <p:nvSpPr>
          <p:cNvPr id="4" name="Tittel 3">
            <a:extLst>
              <a:ext uri="{FF2B5EF4-FFF2-40B4-BE49-F238E27FC236}">
                <a16:creationId xmlns:a16="http://schemas.microsoft.com/office/drawing/2014/main" id="{49FDD2B0-FD5A-4FED-AABD-DAC49CCE25AA}"/>
              </a:ext>
            </a:extLst>
          </p:cNvPr>
          <p:cNvSpPr>
            <a:spLocks noGrp="1"/>
          </p:cNvSpPr>
          <p:nvPr>
            <p:ph type="title"/>
          </p:nvPr>
        </p:nvSpPr>
        <p:spPr/>
        <p:txBody>
          <a:bodyPr/>
          <a:lstStyle/>
          <a:p>
            <a:r>
              <a:rPr lang="nb-NO"/>
              <a:t>Klikk for å redigere tittelstil</a:t>
            </a:r>
          </a:p>
        </p:txBody>
      </p:sp>
      <p:sp>
        <p:nvSpPr>
          <p:cNvPr id="11" name="Plassholder for dato 10">
            <a:extLst>
              <a:ext uri="{FF2B5EF4-FFF2-40B4-BE49-F238E27FC236}">
                <a16:creationId xmlns:a16="http://schemas.microsoft.com/office/drawing/2014/main" id="{71AEB03C-49C9-4038-A702-E8EE0FE2CDD2}"/>
              </a:ext>
            </a:extLst>
          </p:cNvPr>
          <p:cNvSpPr>
            <a:spLocks noGrp="1"/>
          </p:cNvSpPr>
          <p:nvPr>
            <p:ph type="dt" sz="half" idx="10"/>
          </p:nvPr>
        </p:nvSpPr>
        <p:spPr/>
        <p:txBody>
          <a:bodyPr/>
          <a:lstStyle/>
          <a:p>
            <a:fld id="{62F3810D-3E41-497E-86BD-A37FBEFD4C88}" type="datetime1">
              <a:rPr lang="nb-NO" smtClean="0"/>
              <a:t>25.11.2024</a:t>
            </a:fld>
            <a:endParaRPr lang="nb-NO"/>
          </a:p>
        </p:txBody>
      </p:sp>
      <p:sp>
        <p:nvSpPr>
          <p:cNvPr id="12" name="Plassholder for bunntekst 11">
            <a:extLst>
              <a:ext uri="{FF2B5EF4-FFF2-40B4-BE49-F238E27FC236}">
                <a16:creationId xmlns:a16="http://schemas.microsoft.com/office/drawing/2014/main" id="{FF510649-0510-43EE-A535-1E6E3A63A5A5}"/>
              </a:ext>
            </a:extLst>
          </p:cNvPr>
          <p:cNvSpPr>
            <a:spLocks noGrp="1"/>
          </p:cNvSpPr>
          <p:nvPr>
            <p:ph type="ftr" sz="quarter" idx="11"/>
          </p:nvPr>
        </p:nvSpPr>
        <p:spPr/>
        <p:txBody>
          <a:bodyPr/>
          <a:lstStyle/>
          <a:p>
            <a:r>
              <a:rPr lang="nb-NO"/>
              <a:t>Lillestrøm kommune: tillit inkludering nyskaping</a:t>
            </a:r>
          </a:p>
        </p:txBody>
      </p:sp>
      <p:sp>
        <p:nvSpPr>
          <p:cNvPr id="13" name="Plassholder for lysbildenummer 12">
            <a:extLst>
              <a:ext uri="{FF2B5EF4-FFF2-40B4-BE49-F238E27FC236}">
                <a16:creationId xmlns:a16="http://schemas.microsoft.com/office/drawing/2014/main" id="{AC798CC6-85F1-4935-AD23-28673C01C641}"/>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398753411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lysblå">
    <p:bg>
      <p:bgPr>
        <a:solidFill>
          <a:schemeClr val="accent1"/>
        </a:solidFill>
        <a:effectLst/>
      </p:bgPr>
    </p:bg>
    <p:spTree>
      <p:nvGrpSpPr>
        <p:cNvPr id="1" name=""/>
        <p:cNvGrpSpPr/>
        <p:nvPr/>
      </p:nvGrpSpPr>
      <p:grpSpPr>
        <a:xfrm>
          <a:off x="0" y="0"/>
          <a:ext cx="0" cy="0"/>
          <a:chOff x="0" y="0"/>
          <a:chExt cx="0" cy="0"/>
        </a:xfrm>
      </p:grpSpPr>
      <p:pic>
        <p:nvPicPr>
          <p:cNvPr id="14" name="Grafikk 13">
            <a:extLst>
              <a:ext uri="{FF2B5EF4-FFF2-40B4-BE49-F238E27FC236}">
                <a16:creationId xmlns:a16="http://schemas.microsoft.com/office/drawing/2014/main" id="{42FFF11D-43B9-4665-98B1-72FB034560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99" y="1017010"/>
            <a:ext cx="2522218" cy="692724"/>
          </a:xfrm>
          <a:prstGeom prst="rect">
            <a:avLst/>
          </a:prstGeom>
        </p:spPr>
      </p:pic>
      <p:sp>
        <p:nvSpPr>
          <p:cNvPr id="12" name="Linje to">
            <a:extLst>
              <a:ext uri="{FF2B5EF4-FFF2-40B4-BE49-F238E27FC236}">
                <a16:creationId xmlns:a16="http://schemas.microsoft.com/office/drawing/2014/main" id="{B6EAA066-F0AA-4EF2-996C-6404D77AF0CB}"/>
              </a:ext>
            </a:extLst>
          </p:cNvPr>
          <p:cNvSpPr>
            <a:spLocks noGrp="1"/>
          </p:cNvSpPr>
          <p:nvPr>
            <p:ph type="body" sz="quarter" idx="11" hasCustomPrompt="1"/>
          </p:nvPr>
        </p:nvSpPr>
        <p:spPr>
          <a:xfrm>
            <a:off x="925513" y="4478454"/>
            <a:ext cx="15378112" cy="1169552"/>
          </a:xfrm>
        </p:spPr>
        <p:txBody>
          <a:bodyPr tIns="46800" bIns="0" anchor="t" anchorCtr="0">
            <a:noAutofit/>
          </a:bodyPr>
          <a:lstStyle>
            <a:lvl1pPr marL="0" indent="0">
              <a:lnSpc>
                <a:spcPct val="100000"/>
              </a:lnSpc>
              <a:buNone/>
              <a:defRPr sz="5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legge til linje to</a:t>
            </a:r>
          </a:p>
        </p:txBody>
      </p:sp>
      <p:sp>
        <p:nvSpPr>
          <p:cNvPr id="2" name="Title 1"/>
          <p:cNvSpPr>
            <a:spLocks noGrp="1"/>
          </p:cNvSpPr>
          <p:nvPr>
            <p:ph type="ctrTitle" hasCustomPrompt="1"/>
          </p:nvPr>
        </p:nvSpPr>
        <p:spPr>
          <a:xfrm>
            <a:off x="925199" y="3412386"/>
            <a:ext cx="15379200" cy="1169552"/>
          </a:xfrm>
        </p:spPr>
        <p:txBody>
          <a:bodyPr tIns="46800" bIns="0" anchor="t" anchorCtr="0">
            <a:noAutofit/>
          </a:bodyPr>
          <a:lstStyle>
            <a:lvl1pPr algn="l">
              <a:lnSpc>
                <a:spcPct val="100000"/>
              </a:lnSpc>
              <a:defRPr sz="7000">
                <a:solidFill>
                  <a:schemeClr val="bg1"/>
                </a:solidFill>
              </a:defRPr>
            </a:lvl1pPr>
          </a:lstStyle>
          <a:p>
            <a:r>
              <a:rPr lang="nb-NO"/>
              <a:t>Klikk for å legge til tittel</a:t>
            </a:r>
            <a:endParaRPr lang="en-US"/>
          </a:p>
        </p:txBody>
      </p:sp>
      <p:sp>
        <p:nvSpPr>
          <p:cNvPr id="7" name="bakgrunn">
            <a:extLst>
              <a:ext uri="{FF2B5EF4-FFF2-40B4-BE49-F238E27FC236}">
                <a16:creationId xmlns:a16="http://schemas.microsoft.com/office/drawing/2014/main" id="{7B700173-06DB-46FE-9A3C-F181CDAE5143}"/>
              </a:ext>
            </a:extLst>
          </p:cNvPr>
          <p:cNvSpPr/>
          <p:nvPr/>
        </p:nvSpPr>
        <p:spPr>
          <a:xfrm>
            <a:off x="17524411" y="0"/>
            <a:ext cx="6858000" cy="13716000"/>
          </a:xfrm>
          <a:custGeom>
            <a:avLst/>
            <a:gdLst>
              <a:gd name="connsiteX0" fmla="*/ 0 w 6858000"/>
              <a:gd name="connsiteY0" fmla="*/ 0 h 13716000"/>
              <a:gd name="connsiteX1" fmla="*/ 6858000 w 6858000"/>
              <a:gd name="connsiteY1" fmla="*/ 0 h 13716000"/>
              <a:gd name="connsiteX2" fmla="*/ 6858000 w 6858000"/>
              <a:gd name="connsiteY2" fmla="*/ 13716000 h 13716000"/>
              <a:gd name="connsiteX3" fmla="*/ 0 w 6858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858000" h="13716000">
                <a:moveTo>
                  <a:pt x="0" y="0"/>
                </a:moveTo>
                <a:lnTo>
                  <a:pt x="6858000" y="0"/>
                </a:lnTo>
                <a:lnTo>
                  <a:pt x="6858000" y="13716000"/>
                </a:lnTo>
                <a:lnTo>
                  <a:pt x="0" y="13716000"/>
                </a:lnTo>
                <a:close/>
              </a:path>
            </a:pathLst>
          </a:custGeom>
          <a:solidFill>
            <a:srgbClr val="A0D2B4"/>
          </a:solidFill>
          <a:ln w="12700" cap="flat">
            <a:noFill/>
            <a:prstDash val="solid"/>
            <a:miter/>
          </a:ln>
        </p:spPr>
        <p:txBody>
          <a:bodyPr rtlCol="0" anchor="ctr"/>
          <a:lstStyle/>
          <a:p>
            <a:endParaRPr lang="nb-NO"/>
          </a:p>
        </p:txBody>
      </p:sp>
      <p:pic>
        <p:nvPicPr>
          <p:cNvPr id="9" name="Bilde 8" descr="Et bilde som inneholder tekst, visittkort&#10;&#10;Automatisk generert beskrivelse">
            <a:extLst>
              <a:ext uri="{FF2B5EF4-FFF2-40B4-BE49-F238E27FC236}">
                <a16:creationId xmlns:a16="http://schemas.microsoft.com/office/drawing/2014/main" id="{3F53CC38-FFA2-4FD0-B8F1-8C64865792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25206" y="0"/>
            <a:ext cx="6858000" cy="13716000"/>
          </a:xfrm>
          <a:prstGeom prst="rect">
            <a:avLst/>
          </a:prstGeom>
        </p:spPr>
      </p:pic>
    </p:spTree>
    <p:extLst>
      <p:ext uri="{BB962C8B-B14F-4D97-AF65-F5344CB8AC3E}">
        <p14:creationId xmlns:p14="http://schemas.microsoft.com/office/powerpoint/2010/main" val="1847693800"/>
      </p:ext>
    </p:extLst>
  </p:cSld>
  <p:clrMapOvr>
    <a:masterClrMapping/>
  </p:clrMapOvr>
  <p:hf hdr="0"/>
  <p:extLst>
    <p:ext uri="{DCECCB84-F9BA-43D5-87BE-67443E8EF086}">
      <p15:sldGuideLst xmlns:p15="http://schemas.microsoft.com/office/powerpoint/2012/main">
        <p15:guide id="1" pos="11036">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tel og innhold + Grafikk">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17DA1664-57A6-4C09-9BBF-0EBF03A6FA8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kt 9" hidden="1">
                        <a:extLst>
                          <a:ext uri="{FF2B5EF4-FFF2-40B4-BE49-F238E27FC236}">
                            <a16:creationId xmlns:a16="http://schemas.microsoft.com/office/drawing/2014/main" id="{17DA1664-57A6-4C09-9BBF-0EBF03A6FA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Bilde 7" descr="Et bilde som inneholder tekst, konvolutt, brevhode, visittkort&#10;&#10;Automatisk generert beskrivelse">
            <a:extLst>
              <a:ext uri="{FF2B5EF4-FFF2-40B4-BE49-F238E27FC236}">
                <a16:creationId xmlns:a16="http://schemas.microsoft.com/office/drawing/2014/main" id="{693834F5-AA7D-46E3-84BA-E6BD0E8D9E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25206" y="0"/>
            <a:ext cx="6858000" cy="13716000"/>
          </a:xfrm>
          <a:prstGeom prst="rect">
            <a:avLst/>
          </a:prstGeom>
        </p:spPr>
      </p:pic>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ittel 1">
            <a:extLst>
              <a:ext uri="{FF2B5EF4-FFF2-40B4-BE49-F238E27FC236}">
                <a16:creationId xmlns:a16="http://schemas.microsoft.com/office/drawing/2014/main" id="{76A70C43-E7CB-4D91-B739-55E43F26324F}"/>
              </a:ext>
            </a:extLst>
          </p:cNvPr>
          <p:cNvSpPr>
            <a:spLocks noGrp="1"/>
          </p:cNvSpPr>
          <p:nvPr>
            <p:ph type="title"/>
          </p:nvPr>
        </p:nvSpPr>
        <p:spPr/>
        <p:txBody>
          <a:bodyPr vert="horz"/>
          <a:lstStyle/>
          <a:p>
            <a:r>
              <a:rPr lang="nb-NO"/>
              <a:t>Klikk for å redigere tittelstil</a:t>
            </a:r>
          </a:p>
        </p:txBody>
      </p:sp>
      <p:sp>
        <p:nvSpPr>
          <p:cNvPr id="4" name="Plassholder for dato 3">
            <a:extLst>
              <a:ext uri="{FF2B5EF4-FFF2-40B4-BE49-F238E27FC236}">
                <a16:creationId xmlns:a16="http://schemas.microsoft.com/office/drawing/2014/main" id="{60163E0A-6D72-4F46-A59E-F6B3A730BB9A}"/>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A47DCB8B-75D1-4E5A-9008-E6CD4538A792}"/>
              </a:ext>
            </a:extLst>
          </p:cNvPr>
          <p:cNvSpPr>
            <a:spLocks noGrp="1"/>
          </p:cNvSpPr>
          <p:nvPr>
            <p:ph type="ftr" sz="quarter" idx="11"/>
          </p:nvPr>
        </p:nvSpPr>
        <p:spPr/>
        <p:txBody>
          <a:bodyPr/>
          <a:lstStyle/>
          <a:p>
            <a:r>
              <a:rPr lang="nb-NO"/>
              <a:t>Lillestrøm kommune: tillit inkludering nyskaping</a:t>
            </a:r>
          </a:p>
        </p:txBody>
      </p:sp>
      <p:sp>
        <p:nvSpPr>
          <p:cNvPr id="7" name="Plassholder for lysbildenummer 6">
            <a:extLst>
              <a:ext uri="{FF2B5EF4-FFF2-40B4-BE49-F238E27FC236}">
                <a16:creationId xmlns:a16="http://schemas.microsoft.com/office/drawing/2014/main" id="{298A5015-B64B-43EC-A212-5090ED7FE83F}"/>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63929943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 og innhold + Grafikk">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DE538454-ABBE-4E79-9180-754D8E4233E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kt 9" hidden="1">
                        <a:extLst>
                          <a:ext uri="{FF2B5EF4-FFF2-40B4-BE49-F238E27FC236}">
                            <a16:creationId xmlns:a16="http://schemas.microsoft.com/office/drawing/2014/main" id="{DE538454-ABBE-4E79-9180-754D8E4233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FE0C6858-18EF-4840-92F2-1026259A73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24413" y="0"/>
            <a:ext cx="6858000" cy="13716000"/>
          </a:xfrm>
          <a:prstGeom prst="rect">
            <a:avLst/>
          </a:prstGeom>
        </p:spPr>
      </p:pic>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ittel 1">
            <a:extLst>
              <a:ext uri="{FF2B5EF4-FFF2-40B4-BE49-F238E27FC236}">
                <a16:creationId xmlns:a16="http://schemas.microsoft.com/office/drawing/2014/main" id="{76A70C43-E7CB-4D91-B739-55E43F26324F}"/>
              </a:ext>
            </a:extLst>
          </p:cNvPr>
          <p:cNvSpPr>
            <a:spLocks noGrp="1"/>
          </p:cNvSpPr>
          <p:nvPr>
            <p:ph type="title"/>
          </p:nvPr>
        </p:nvSpPr>
        <p:spPr/>
        <p:txBody>
          <a:bodyPr vert="horz"/>
          <a:lstStyle/>
          <a:p>
            <a:r>
              <a:rPr lang="nb-NO"/>
              <a:t>Klikk for å redigere tittelstil</a:t>
            </a:r>
          </a:p>
        </p:txBody>
      </p:sp>
      <p:sp>
        <p:nvSpPr>
          <p:cNvPr id="4" name="Plassholder for dato 3">
            <a:extLst>
              <a:ext uri="{FF2B5EF4-FFF2-40B4-BE49-F238E27FC236}">
                <a16:creationId xmlns:a16="http://schemas.microsoft.com/office/drawing/2014/main" id="{60163E0A-6D72-4F46-A59E-F6B3A730BB9A}"/>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A47DCB8B-75D1-4E5A-9008-E6CD4538A792}"/>
              </a:ext>
            </a:extLst>
          </p:cNvPr>
          <p:cNvSpPr>
            <a:spLocks noGrp="1"/>
          </p:cNvSpPr>
          <p:nvPr>
            <p:ph type="ftr" sz="quarter" idx="11"/>
          </p:nvPr>
        </p:nvSpPr>
        <p:spPr/>
        <p:txBody>
          <a:bodyPr/>
          <a:lstStyle/>
          <a:p>
            <a:r>
              <a:rPr lang="nb-NO"/>
              <a:t>Lillestrøm kommune: tillit inkludering nyskaping</a:t>
            </a:r>
          </a:p>
        </p:txBody>
      </p:sp>
      <p:sp>
        <p:nvSpPr>
          <p:cNvPr id="7" name="Plassholder for lysbildenummer 6">
            <a:extLst>
              <a:ext uri="{FF2B5EF4-FFF2-40B4-BE49-F238E27FC236}">
                <a16:creationId xmlns:a16="http://schemas.microsoft.com/office/drawing/2014/main" id="{298A5015-B64B-43EC-A212-5090ED7FE83F}"/>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296332840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2"/>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0C8DC78-72E8-4A17-AEF7-1982FBFB4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99" y="1017010"/>
            <a:ext cx="2522218" cy="692724"/>
          </a:xfrm>
          <a:prstGeom prst="rect">
            <a:avLst/>
          </a:prstGeom>
        </p:spPr>
      </p:pic>
      <p:sp>
        <p:nvSpPr>
          <p:cNvPr id="2" name="Title 1"/>
          <p:cNvSpPr>
            <a:spLocks noGrp="1"/>
          </p:cNvSpPr>
          <p:nvPr>
            <p:ph type="ctrTitle" hasCustomPrompt="1"/>
          </p:nvPr>
        </p:nvSpPr>
        <p:spPr>
          <a:xfrm>
            <a:off x="925199" y="3412386"/>
            <a:ext cx="15379200" cy="2423527"/>
          </a:xfrm>
        </p:spPr>
        <p:txBody>
          <a:bodyPr anchor="t" anchorCtr="0"/>
          <a:lstStyle>
            <a:lvl1pPr algn="l">
              <a:lnSpc>
                <a:spcPct val="100000"/>
              </a:lnSpc>
              <a:defRPr sz="7000">
                <a:solidFill>
                  <a:schemeClr val="bg1"/>
                </a:solidFill>
              </a:defRPr>
            </a:lvl1pPr>
          </a:lstStyle>
          <a:p>
            <a:r>
              <a:rPr lang="nb-NO"/>
              <a:t>Klikk for å skrive inn avslutning</a:t>
            </a:r>
            <a:endParaRPr lang="en-US"/>
          </a:p>
        </p:txBody>
      </p:sp>
    </p:spTree>
    <p:extLst>
      <p:ext uri="{BB962C8B-B14F-4D97-AF65-F5344CB8AC3E}">
        <p14:creationId xmlns:p14="http://schemas.microsoft.com/office/powerpoint/2010/main" val="2522890233"/>
      </p:ext>
    </p:extLst>
  </p:cSld>
  <p:clrMapOvr>
    <a:masterClrMapping/>
  </p:clrMapOvr>
  <p:hf hdr="0"/>
  <p:extLst>
    <p:ext uri="{DCECCB84-F9BA-43D5-87BE-67443E8EF086}">
      <p15:sldGuideLst xmlns:p15="http://schemas.microsoft.com/office/powerpoint/2012/main">
        <p15:guide id="1" pos="110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AD010A-5F72-E3DA-60A6-F4ACECEBF4D9}"/>
              </a:ext>
            </a:extLst>
          </p:cNvPr>
          <p:cNvSpPr>
            <a:spLocks noGrp="1"/>
          </p:cNvSpPr>
          <p:nvPr>
            <p:ph type="ctrTitle"/>
          </p:nvPr>
        </p:nvSpPr>
        <p:spPr>
          <a:xfrm>
            <a:off x="3047802" y="2244726"/>
            <a:ext cx="18286810" cy="4775200"/>
          </a:xfrm>
        </p:spPr>
        <p:txBody>
          <a:bodyPr anchor="b"/>
          <a:lstStyle>
            <a:lvl1pPr algn="ctr">
              <a:defRPr sz="11999"/>
            </a:lvl1pPr>
          </a:lstStyle>
          <a:p>
            <a:r>
              <a:rPr lang="nb-NO"/>
              <a:t>Klikk for å redigere tittelstil</a:t>
            </a:r>
          </a:p>
        </p:txBody>
      </p:sp>
      <p:sp>
        <p:nvSpPr>
          <p:cNvPr id="3" name="Undertittel 2">
            <a:extLst>
              <a:ext uri="{FF2B5EF4-FFF2-40B4-BE49-F238E27FC236}">
                <a16:creationId xmlns:a16="http://schemas.microsoft.com/office/drawing/2014/main" id="{8032EB51-147E-A6CC-9460-3653279BCF15}"/>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p>
        </p:txBody>
      </p:sp>
      <p:sp>
        <p:nvSpPr>
          <p:cNvPr id="4" name="Plassholder for dato 3">
            <a:extLst>
              <a:ext uri="{FF2B5EF4-FFF2-40B4-BE49-F238E27FC236}">
                <a16:creationId xmlns:a16="http://schemas.microsoft.com/office/drawing/2014/main" id="{C20E5397-2C03-03CF-1B63-8A3AFBF6AE1B}"/>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5" name="Plassholder for bunntekst 4">
            <a:extLst>
              <a:ext uri="{FF2B5EF4-FFF2-40B4-BE49-F238E27FC236}">
                <a16:creationId xmlns:a16="http://schemas.microsoft.com/office/drawing/2014/main" id="{4EF680D5-474A-C09C-F845-99FD60EA8D1E}"/>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495FAC8D-3F4D-94FF-E88C-6FCF1BC77ECB}"/>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428020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F71965-66BB-8DF8-B9C4-7569A20A72A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1E2213-2D6F-648F-E442-B979B9D63DA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331324-C846-C375-300A-34F65E423D97}"/>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5" name="Plassholder for bunntekst 4">
            <a:extLst>
              <a:ext uri="{FF2B5EF4-FFF2-40B4-BE49-F238E27FC236}">
                <a16:creationId xmlns:a16="http://schemas.microsoft.com/office/drawing/2014/main" id="{4ED1283A-FE42-C1A7-EABD-BB063149BD45}"/>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8B7CEB14-DBD7-E23F-164A-2F829D4F8BE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799607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4363AD-D794-F7E2-40C3-918CC3A881DB}"/>
              </a:ext>
            </a:extLst>
          </p:cNvPr>
          <p:cNvSpPr>
            <a:spLocks noGrp="1"/>
          </p:cNvSpPr>
          <p:nvPr>
            <p:ph type="title"/>
          </p:nvPr>
        </p:nvSpPr>
        <p:spPr>
          <a:xfrm>
            <a:off x="1663592" y="3419477"/>
            <a:ext cx="21029831" cy="5705474"/>
          </a:xfrm>
        </p:spPr>
        <p:txBody>
          <a:bodyPr anchor="b"/>
          <a:lstStyle>
            <a:lvl1pPr>
              <a:defRPr sz="11999"/>
            </a:lvl1pPr>
          </a:lstStyle>
          <a:p>
            <a:r>
              <a:rPr lang="nb-NO"/>
              <a:t>Klikk for å redigere tittelstil</a:t>
            </a:r>
          </a:p>
        </p:txBody>
      </p:sp>
      <p:sp>
        <p:nvSpPr>
          <p:cNvPr id="3" name="Plassholder for tekst 2">
            <a:extLst>
              <a:ext uri="{FF2B5EF4-FFF2-40B4-BE49-F238E27FC236}">
                <a16:creationId xmlns:a16="http://schemas.microsoft.com/office/drawing/2014/main" id="{95C7D400-C1E0-F2A4-DAD1-8DAA754899E2}"/>
              </a:ext>
            </a:extLst>
          </p:cNvPr>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45F6B10-F476-A493-5D40-705AC59E2672}"/>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5" name="Plassholder for bunntekst 4">
            <a:extLst>
              <a:ext uri="{FF2B5EF4-FFF2-40B4-BE49-F238E27FC236}">
                <a16:creationId xmlns:a16="http://schemas.microsoft.com/office/drawing/2014/main" id="{ACBA039E-518C-0EC1-6F70-85BA3E5F6A0D}"/>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31811394-2AB4-9815-05D1-1803668CC75A}"/>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418526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2A4CB1-091B-9977-CAF8-69D36399AB4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94BF760-6DAC-D211-A875-1DE801FE8215}"/>
              </a:ext>
            </a:extLst>
          </p:cNvPr>
          <p:cNvSpPr>
            <a:spLocks noGrp="1"/>
          </p:cNvSpPr>
          <p:nvPr>
            <p:ph sz="half" idx="1"/>
          </p:nvPr>
        </p:nvSpPr>
        <p:spPr>
          <a:xfrm>
            <a:off x="1676291" y="3651250"/>
            <a:ext cx="10362526" cy="87026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13573CC-E807-4D0D-B596-8F43B6C06B9A}"/>
              </a:ext>
            </a:extLst>
          </p:cNvPr>
          <p:cNvSpPr>
            <a:spLocks noGrp="1"/>
          </p:cNvSpPr>
          <p:nvPr>
            <p:ph sz="half" idx="2"/>
          </p:nvPr>
        </p:nvSpPr>
        <p:spPr>
          <a:xfrm>
            <a:off x="12343596" y="3651250"/>
            <a:ext cx="10362526" cy="87026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DC1E839-E397-BCA2-13FA-D3173EDC0743}"/>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6" name="Plassholder for bunntekst 5">
            <a:extLst>
              <a:ext uri="{FF2B5EF4-FFF2-40B4-BE49-F238E27FC236}">
                <a16:creationId xmlns:a16="http://schemas.microsoft.com/office/drawing/2014/main" id="{50DDC732-C151-8F07-844D-F08A43D3EFE4}"/>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41676730-9C01-F923-32F2-A83900A97D63}"/>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032782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7D31F7-D0C0-C6A9-D05E-52DF166D3718}"/>
              </a:ext>
            </a:extLst>
          </p:cNvPr>
          <p:cNvSpPr>
            <a:spLocks noGrp="1"/>
          </p:cNvSpPr>
          <p:nvPr>
            <p:ph type="title"/>
          </p:nvPr>
        </p:nvSpPr>
        <p:spPr>
          <a:xfrm>
            <a:off x="1679467" y="730251"/>
            <a:ext cx="21029831" cy="2651126"/>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9EEFC4B-EFD2-ABC5-C4D5-45AAB3D108B4}"/>
              </a:ext>
            </a:extLst>
          </p:cNvPr>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0ED5153-3B81-0D6B-5FBA-DD6A15DD731D}"/>
              </a:ext>
            </a:extLst>
          </p:cNvPr>
          <p:cNvSpPr>
            <a:spLocks noGrp="1"/>
          </p:cNvSpPr>
          <p:nvPr>
            <p:ph sz="half" idx="2"/>
          </p:nvPr>
        </p:nvSpPr>
        <p:spPr>
          <a:xfrm>
            <a:off x="1679467" y="5010150"/>
            <a:ext cx="10314903" cy="73691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EED60EE-AC7E-8BB6-AF19-2127497AB234}"/>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66DA287-55D9-2D3F-3ED5-82413CE7D570}"/>
              </a:ext>
            </a:extLst>
          </p:cNvPr>
          <p:cNvSpPr>
            <a:spLocks noGrp="1"/>
          </p:cNvSpPr>
          <p:nvPr>
            <p:ph sz="quarter" idx="4"/>
          </p:nvPr>
        </p:nvSpPr>
        <p:spPr>
          <a:xfrm>
            <a:off x="12343597" y="5010150"/>
            <a:ext cx="10365701" cy="73691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06F2240-1117-4B1E-611A-76DC7D6DC29E}"/>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8" name="Plassholder for bunntekst 7">
            <a:extLst>
              <a:ext uri="{FF2B5EF4-FFF2-40B4-BE49-F238E27FC236}">
                <a16:creationId xmlns:a16="http://schemas.microsoft.com/office/drawing/2014/main" id="{4D9B42BE-F5A3-4BEA-7EB9-9CBE0CF19FFC}"/>
              </a:ext>
            </a:extLst>
          </p:cNvPr>
          <p:cNvSpPr>
            <a:spLocks noGrp="1"/>
          </p:cNvSpPr>
          <p:nvPr>
            <p:ph type="ftr" sz="quarter" idx="11"/>
          </p:nvPr>
        </p:nvSpPr>
        <p:spPr/>
        <p:txBody>
          <a:bodyPr/>
          <a:lstStyle/>
          <a:p>
            <a:endParaRPr lang="en-US"/>
          </a:p>
        </p:txBody>
      </p:sp>
      <p:sp>
        <p:nvSpPr>
          <p:cNvPr id="9" name="Plassholder for lysbildenummer 8">
            <a:extLst>
              <a:ext uri="{FF2B5EF4-FFF2-40B4-BE49-F238E27FC236}">
                <a16:creationId xmlns:a16="http://schemas.microsoft.com/office/drawing/2014/main" id="{8F7E4A26-DA61-9FB2-0C17-B3AF74BEF5B2}"/>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480651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94530B-A5C8-53D8-3251-7BA7C5566CC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E67BC54-7536-0E8D-21E9-F39D3A0B043B}"/>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4" name="Plassholder for bunntekst 3">
            <a:extLst>
              <a:ext uri="{FF2B5EF4-FFF2-40B4-BE49-F238E27FC236}">
                <a16:creationId xmlns:a16="http://schemas.microsoft.com/office/drawing/2014/main" id="{CE0C8EFE-D753-05A6-4DFB-6A3ACFCE2772}"/>
              </a:ext>
            </a:extLst>
          </p:cNvPr>
          <p:cNvSpPr>
            <a:spLocks noGrp="1"/>
          </p:cNvSpPr>
          <p:nvPr>
            <p:ph type="ftr" sz="quarter" idx="11"/>
          </p:nvPr>
        </p:nvSpPr>
        <p:spPr/>
        <p:txBody>
          <a:bodyPr/>
          <a:lstStyle/>
          <a:p>
            <a:endParaRPr lang="en-US"/>
          </a:p>
        </p:txBody>
      </p:sp>
      <p:sp>
        <p:nvSpPr>
          <p:cNvPr id="5" name="Plassholder for lysbildenummer 4">
            <a:extLst>
              <a:ext uri="{FF2B5EF4-FFF2-40B4-BE49-F238E27FC236}">
                <a16:creationId xmlns:a16="http://schemas.microsoft.com/office/drawing/2014/main" id="{0570F648-CF01-C3D3-8D5D-F21FFFFB046D}"/>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858694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E56764D-5CC7-9540-57E1-43E6F0708E1C}"/>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3" name="Plassholder for bunntekst 2">
            <a:extLst>
              <a:ext uri="{FF2B5EF4-FFF2-40B4-BE49-F238E27FC236}">
                <a16:creationId xmlns:a16="http://schemas.microsoft.com/office/drawing/2014/main" id="{5B492015-A4FA-7D25-7CB6-62D844C5FE99}"/>
              </a:ext>
            </a:extLst>
          </p:cNvPr>
          <p:cNvSpPr>
            <a:spLocks noGrp="1"/>
          </p:cNvSpPr>
          <p:nvPr>
            <p:ph type="ftr" sz="quarter" idx="11"/>
          </p:nvPr>
        </p:nvSpPr>
        <p:spPr/>
        <p:txBody>
          <a:bodyPr/>
          <a:lstStyle/>
          <a:p>
            <a:endParaRPr lang="en-US"/>
          </a:p>
        </p:txBody>
      </p:sp>
      <p:sp>
        <p:nvSpPr>
          <p:cNvPr id="4" name="Plassholder for lysbildenummer 3">
            <a:extLst>
              <a:ext uri="{FF2B5EF4-FFF2-40B4-BE49-F238E27FC236}">
                <a16:creationId xmlns:a16="http://schemas.microsoft.com/office/drawing/2014/main" id="{F461ED5F-4E6F-47C2-E9E5-D791F9D497DB}"/>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56289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grøn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5199" y="3412385"/>
            <a:ext cx="15379200" cy="1170000"/>
          </a:xfrm>
        </p:spPr>
        <p:txBody>
          <a:bodyPr anchor="t" anchorCtr="0"/>
          <a:lstStyle>
            <a:lvl1pPr algn="l">
              <a:lnSpc>
                <a:spcPct val="100000"/>
              </a:lnSpc>
              <a:defRPr sz="7000">
                <a:solidFill>
                  <a:schemeClr val="tx1"/>
                </a:solidFill>
              </a:defRPr>
            </a:lvl1pPr>
          </a:lstStyle>
          <a:p>
            <a:r>
              <a:rPr lang="nb-NO"/>
              <a:t>Klikk for å legge til tittel</a:t>
            </a:r>
            <a:endParaRPr lang="en-US"/>
          </a:p>
        </p:txBody>
      </p:sp>
      <p:pic>
        <p:nvPicPr>
          <p:cNvPr id="9" name="Logo" hidden="1">
            <a:extLst>
              <a:ext uri="{FF2B5EF4-FFF2-40B4-BE49-F238E27FC236}">
                <a16:creationId xmlns:a16="http://schemas.microsoft.com/office/drawing/2014/main" id="{3F926A4D-E83D-43A3-A37C-C084C590672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81314" y="1017010"/>
            <a:ext cx="1714272" cy="692724"/>
          </a:xfrm>
          <a:prstGeom prst="rect">
            <a:avLst/>
          </a:prstGeom>
        </p:spPr>
      </p:pic>
      <p:grpSp>
        <p:nvGrpSpPr>
          <p:cNvPr id="12" name="Stående form 4">
            <a:extLst>
              <a:ext uri="{FF2B5EF4-FFF2-40B4-BE49-F238E27FC236}">
                <a16:creationId xmlns:a16="http://schemas.microsoft.com/office/drawing/2014/main" id="{601E0C09-C076-4453-A83C-5393AC103BFD}"/>
              </a:ext>
            </a:extLst>
          </p:cNvPr>
          <p:cNvGrpSpPr/>
          <p:nvPr/>
        </p:nvGrpSpPr>
        <p:grpSpPr>
          <a:xfrm>
            <a:off x="17524413" y="0"/>
            <a:ext cx="6857999" cy="13715998"/>
            <a:chOff x="17535985" y="0"/>
            <a:chExt cx="6857999" cy="13715998"/>
          </a:xfrm>
        </p:grpSpPr>
        <p:sp>
          <p:nvSpPr>
            <p:cNvPr id="13" name="bakgrunn">
              <a:extLst>
                <a:ext uri="{FF2B5EF4-FFF2-40B4-BE49-F238E27FC236}">
                  <a16:creationId xmlns:a16="http://schemas.microsoft.com/office/drawing/2014/main" id="{627F9877-D20E-4648-A06B-41CD21727116}"/>
                </a:ext>
              </a:extLst>
            </p:cNvPr>
            <p:cNvSpPr/>
            <p:nvPr/>
          </p:nvSpPr>
          <p:spPr>
            <a:xfrm>
              <a:off x="17535985" y="0"/>
              <a:ext cx="6857999" cy="13715998"/>
            </a:xfrm>
            <a:custGeom>
              <a:avLst/>
              <a:gdLst>
                <a:gd name="connsiteX0" fmla="*/ 0 w 6857999"/>
                <a:gd name="connsiteY0" fmla="*/ 0 h 13715998"/>
                <a:gd name="connsiteX1" fmla="*/ 6857999 w 6857999"/>
                <a:gd name="connsiteY1" fmla="*/ 0 h 13715998"/>
                <a:gd name="connsiteX2" fmla="*/ 6857999 w 6857999"/>
                <a:gd name="connsiteY2" fmla="*/ 13715998 h 13715998"/>
                <a:gd name="connsiteX3" fmla="*/ 0 w 6857999"/>
                <a:gd name="connsiteY3" fmla="*/ 13715998 h 13715998"/>
              </a:gdLst>
              <a:ahLst/>
              <a:cxnLst>
                <a:cxn ang="0">
                  <a:pos x="connsiteX0" y="connsiteY0"/>
                </a:cxn>
                <a:cxn ang="0">
                  <a:pos x="connsiteX1" y="connsiteY1"/>
                </a:cxn>
                <a:cxn ang="0">
                  <a:pos x="connsiteX2" y="connsiteY2"/>
                </a:cxn>
                <a:cxn ang="0">
                  <a:pos x="connsiteX3" y="connsiteY3"/>
                </a:cxn>
              </a:cxnLst>
              <a:rect l="l" t="t" r="r" b="b"/>
              <a:pathLst>
                <a:path w="6857999" h="13715998">
                  <a:moveTo>
                    <a:pt x="0" y="0"/>
                  </a:moveTo>
                  <a:lnTo>
                    <a:pt x="6857999" y="0"/>
                  </a:lnTo>
                  <a:lnTo>
                    <a:pt x="6857999" y="13715998"/>
                  </a:lnTo>
                  <a:lnTo>
                    <a:pt x="0" y="13715998"/>
                  </a:lnTo>
                  <a:close/>
                </a:path>
              </a:pathLst>
            </a:custGeom>
            <a:solidFill>
              <a:schemeClr val="accent2"/>
            </a:solidFill>
            <a:ln w="12682" cap="flat">
              <a:noFill/>
              <a:prstDash val="solid"/>
              <a:miter/>
            </a:ln>
          </p:spPr>
          <p:txBody>
            <a:bodyPr rtlCol="0" anchor="ctr"/>
            <a:lstStyle/>
            <a:p>
              <a:endParaRPr lang="nb-NO"/>
            </a:p>
          </p:txBody>
        </p:sp>
        <p:sp>
          <p:nvSpPr>
            <p:cNvPr id="14" name="forgrunn">
              <a:extLst>
                <a:ext uri="{FF2B5EF4-FFF2-40B4-BE49-F238E27FC236}">
                  <a16:creationId xmlns:a16="http://schemas.microsoft.com/office/drawing/2014/main" id="{7C0BD930-8AD8-4529-A098-4F0356EDA06E}"/>
                </a:ext>
              </a:extLst>
            </p:cNvPr>
            <p:cNvSpPr/>
            <p:nvPr/>
          </p:nvSpPr>
          <p:spPr>
            <a:xfrm>
              <a:off x="17535985" y="0"/>
              <a:ext cx="6857999" cy="13715998"/>
            </a:xfrm>
            <a:custGeom>
              <a:avLst/>
              <a:gdLst>
                <a:gd name="connsiteX0" fmla="*/ 0 w 6857999"/>
                <a:gd name="connsiteY0" fmla="*/ 0 h 13715998"/>
                <a:gd name="connsiteX1" fmla="*/ 1371600 w 6857999"/>
                <a:gd name="connsiteY1" fmla="*/ 1371600 h 13715998"/>
                <a:gd name="connsiteX2" fmla="*/ 1371600 w 6857999"/>
                <a:gd name="connsiteY2" fmla="*/ 2743200 h 13715998"/>
                <a:gd name="connsiteX3" fmla="*/ 2057400 w 6857999"/>
                <a:gd name="connsiteY3" fmla="*/ 2743200 h 13715998"/>
                <a:gd name="connsiteX4" fmla="*/ 3429000 w 6857999"/>
                <a:gd name="connsiteY4" fmla="*/ 4114800 h 13715998"/>
                <a:gd name="connsiteX5" fmla="*/ 4800600 w 6857999"/>
                <a:gd name="connsiteY5" fmla="*/ 5486399 h 13715998"/>
                <a:gd name="connsiteX6" fmla="*/ 5486399 w 6857999"/>
                <a:gd name="connsiteY6" fmla="*/ 5486399 h 13715998"/>
                <a:gd name="connsiteX7" fmla="*/ 6857999 w 6857999"/>
                <a:gd name="connsiteY7" fmla="*/ 6857999 h 13715998"/>
                <a:gd name="connsiteX8" fmla="*/ 6857999 w 6857999"/>
                <a:gd name="connsiteY8" fmla="*/ 13715998 h 13715998"/>
                <a:gd name="connsiteX9" fmla="*/ 0 w 6857999"/>
                <a:gd name="connsiteY9" fmla="*/ 13715998 h 13715998"/>
                <a:gd name="connsiteX10" fmla="*/ 0 w 6857999"/>
                <a:gd name="connsiteY10" fmla="*/ 0 h 1371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7999" h="13715998">
                  <a:moveTo>
                    <a:pt x="0" y="0"/>
                  </a:moveTo>
                  <a:cubicBezTo>
                    <a:pt x="757514" y="0"/>
                    <a:pt x="1371600" y="614086"/>
                    <a:pt x="1371600" y="1371600"/>
                  </a:cubicBezTo>
                  <a:lnTo>
                    <a:pt x="1371600" y="2743200"/>
                  </a:lnTo>
                  <a:lnTo>
                    <a:pt x="2057400" y="2743200"/>
                  </a:lnTo>
                  <a:cubicBezTo>
                    <a:pt x="2814914" y="2743200"/>
                    <a:pt x="3429000" y="3357286"/>
                    <a:pt x="3429000" y="4114800"/>
                  </a:cubicBezTo>
                  <a:cubicBezTo>
                    <a:pt x="3429000" y="4872313"/>
                    <a:pt x="4043086" y="5486399"/>
                    <a:pt x="4800600" y="5486399"/>
                  </a:cubicBezTo>
                  <a:lnTo>
                    <a:pt x="5486399" y="5486399"/>
                  </a:lnTo>
                  <a:cubicBezTo>
                    <a:pt x="6243913" y="5486399"/>
                    <a:pt x="6857999" y="6100486"/>
                    <a:pt x="6857999" y="6857999"/>
                  </a:cubicBezTo>
                  <a:lnTo>
                    <a:pt x="6857999" y="13715998"/>
                  </a:lnTo>
                  <a:lnTo>
                    <a:pt x="0" y="13715998"/>
                  </a:lnTo>
                  <a:lnTo>
                    <a:pt x="0" y="0"/>
                  </a:lnTo>
                  <a:close/>
                </a:path>
              </a:pathLst>
            </a:custGeom>
            <a:solidFill>
              <a:schemeClr val="accent3"/>
            </a:solidFill>
            <a:ln w="12682" cap="flat">
              <a:noFill/>
              <a:prstDash val="solid"/>
              <a:miter/>
            </a:ln>
          </p:spPr>
          <p:txBody>
            <a:bodyPr rtlCol="0" anchor="ctr"/>
            <a:lstStyle/>
            <a:p>
              <a:endParaRPr lang="nb-NO"/>
            </a:p>
          </p:txBody>
        </p:sp>
      </p:grpSp>
      <p:sp>
        <p:nvSpPr>
          <p:cNvPr id="8" name="Linje to">
            <a:extLst>
              <a:ext uri="{FF2B5EF4-FFF2-40B4-BE49-F238E27FC236}">
                <a16:creationId xmlns:a16="http://schemas.microsoft.com/office/drawing/2014/main" id="{FACA3E44-2CCA-4289-9737-1C5B618694A6}"/>
              </a:ext>
            </a:extLst>
          </p:cNvPr>
          <p:cNvSpPr>
            <a:spLocks noGrp="1"/>
          </p:cNvSpPr>
          <p:nvPr>
            <p:ph type="body" sz="quarter" idx="11" hasCustomPrompt="1"/>
          </p:nvPr>
        </p:nvSpPr>
        <p:spPr>
          <a:xfrm>
            <a:off x="925513" y="4478454"/>
            <a:ext cx="15378112" cy="1169552"/>
          </a:xfrm>
        </p:spPr>
        <p:txBody>
          <a:bodyPr tIns="46800" bIns="0" anchor="t" anchorCtr="0">
            <a:noAutofit/>
          </a:bodyPr>
          <a:lstStyle>
            <a:lvl1pPr marL="0" indent="0">
              <a:lnSpc>
                <a:spcPct val="100000"/>
              </a:lnSpc>
              <a:buNone/>
              <a:defRPr sz="54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legge til linje to</a:t>
            </a:r>
          </a:p>
        </p:txBody>
      </p:sp>
    </p:spTree>
    <p:extLst>
      <p:ext uri="{BB962C8B-B14F-4D97-AF65-F5344CB8AC3E}">
        <p14:creationId xmlns:p14="http://schemas.microsoft.com/office/powerpoint/2010/main" val="1469231362"/>
      </p:ext>
    </p:extLst>
  </p:cSld>
  <p:clrMapOvr>
    <a:masterClrMapping/>
  </p:clrMapOvr>
  <p:hf hdr="0"/>
  <p:extLst>
    <p:ext uri="{DCECCB84-F9BA-43D5-87BE-67443E8EF086}">
      <p15:sldGuideLst xmlns:p15="http://schemas.microsoft.com/office/powerpoint/2012/main">
        <p15:guide id="1" pos="11036" userDrawn="1">
          <p15:clr>
            <a:srgbClr val="9FCC3B"/>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DA1AB4-A768-8767-C580-7A6FA82F1A98}"/>
              </a:ext>
            </a:extLst>
          </p:cNvPr>
          <p:cNvSpPr>
            <a:spLocks noGrp="1"/>
          </p:cNvSpPr>
          <p:nvPr>
            <p:ph type="title"/>
          </p:nvPr>
        </p:nvSpPr>
        <p:spPr>
          <a:xfrm>
            <a:off x="1679468" y="914400"/>
            <a:ext cx="7863962" cy="3200400"/>
          </a:xfrm>
        </p:spPr>
        <p:txBody>
          <a:bodyPr anchor="b"/>
          <a:lstStyle>
            <a:lvl1pPr>
              <a:defRPr sz="6400"/>
            </a:lvl1pPr>
          </a:lstStyle>
          <a:p>
            <a:r>
              <a:rPr lang="nb-NO"/>
              <a:t>Klikk for å redigere tittelstil</a:t>
            </a:r>
          </a:p>
        </p:txBody>
      </p:sp>
      <p:sp>
        <p:nvSpPr>
          <p:cNvPr id="3" name="Plassholder for innhold 2">
            <a:extLst>
              <a:ext uri="{FF2B5EF4-FFF2-40B4-BE49-F238E27FC236}">
                <a16:creationId xmlns:a16="http://schemas.microsoft.com/office/drawing/2014/main" id="{636AF211-0AD9-0E9F-81BC-3E5EF53CEDB5}"/>
              </a:ext>
            </a:extLst>
          </p:cNvPr>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F249521-141F-5066-786D-7551DE0AEB25}"/>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B74E840-3C7B-E1C3-DA74-AD461B9DF45E}"/>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6" name="Plassholder for bunntekst 5">
            <a:extLst>
              <a:ext uri="{FF2B5EF4-FFF2-40B4-BE49-F238E27FC236}">
                <a16:creationId xmlns:a16="http://schemas.microsoft.com/office/drawing/2014/main" id="{44EABA1A-D01B-966B-811E-7AF675A6C6E1}"/>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9A0B54AB-635F-F535-BAC6-C9E85141667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825723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875198-C41C-868B-5666-043B3D7CF1E4}"/>
              </a:ext>
            </a:extLst>
          </p:cNvPr>
          <p:cNvSpPr>
            <a:spLocks noGrp="1"/>
          </p:cNvSpPr>
          <p:nvPr>
            <p:ph type="title"/>
          </p:nvPr>
        </p:nvSpPr>
        <p:spPr>
          <a:xfrm>
            <a:off x="1679468" y="914400"/>
            <a:ext cx="7863962" cy="3200400"/>
          </a:xfrm>
        </p:spPr>
        <p:txBody>
          <a:bodyPr anchor="b"/>
          <a:lstStyle>
            <a:lvl1pPr>
              <a:defRPr sz="6400"/>
            </a:lvl1pPr>
          </a:lstStyle>
          <a:p>
            <a:r>
              <a:rPr lang="nb-NO"/>
              <a:t>Klikk for å redigere tittelstil</a:t>
            </a:r>
          </a:p>
        </p:txBody>
      </p:sp>
      <p:sp>
        <p:nvSpPr>
          <p:cNvPr id="3" name="Plassholder for bilde 2">
            <a:extLst>
              <a:ext uri="{FF2B5EF4-FFF2-40B4-BE49-F238E27FC236}">
                <a16:creationId xmlns:a16="http://schemas.microsoft.com/office/drawing/2014/main" id="{1D4AFB9F-607A-85C4-EE0C-73A5BEC97E80}"/>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nb-NO"/>
          </a:p>
        </p:txBody>
      </p:sp>
      <p:sp>
        <p:nvSpPr>
          <p:cNvPr id="4" name="Plassholder for tekst 3">
            <a:extLst>
              <a:ext uri="{FF2B5EF4-FFF2-40B4-BE49-F238E27FC236}">
                <a16:creationId xmlns:a16="http://schemas.microsoft.com/office/drawing/2014/main" id="{F2F25A19-C04F-40A2-0094-CD6AFEB96929}"/>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9377AA4-1CEF-79ED-4AAB-ACC7FE434E07}"/>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6" name="Plassholder for bunntekst 5">
            <a:extLst>
              <a:ext uri="{FF2B5EF4-FFF2-40B4-BE49-F238E27FC236}">
                <a16:creationId xmlns:a16="http://schemas.microsoft.com/office/drawing/2014/main" id="{3F0CC257-0DA4-5708-99F2-ADF1718A9335}"/>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ACD3568C-4746-E63B-30F2-94C1CFB206D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13920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188DB3-6EBE-1921-2913-520D0DE681C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18EE3CE-1FB8-70DF-2FD2-7AF1407A9CB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CB56407-3512-E0A8-C296-5315EE2ADECE}"/>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5" name="Plassholder for bunntekst 4">
            <a:extLst>
              <a:ext uri="{FF2B5EF4-FFF2-40B4-BE49-F238E27FC236}">
                <a16:creationId xmlns:a16="http://schemas.microsoft.com/office/drawing/2014/main" id="{8FC8CB47-64C3-7BAA-0BFF-92411596E361}"/>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27A024B9-75DD-989A-E5E9-3ED1329B7257}"/>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404427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C7E5A06-CAE9-B951-0682-71ABD68833F2}"/>
              </a:ext>
            </a:extLst>
          </p:cNvPr>
          <p:cNvSpPr>
            <a:spLocks noGrp="1"/>
          </p:cNvSpPr>
          <p:nvPr>
            <p:ph type="title" orient="vert"/>
          </p:nvPr>
        </p:nvSpPr>
        <p:spPr>
          <a:xfrm>
            <a:off x="17448664" y="730250"/>
            <a:ext cx="5257458" cy="11623676"/>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146043E-CA01-52E9-2966-7589181165C3}"/>
              </a:ext>
            </a:extLst>
          </p:cNvPr>
          <p:cNvSpPr>
            <a:spLocks noGrp="1"/>
          </p:cNvSpPr>
          <p:nvPr>
            <p:ph type="body" orient="vert" idx="1"/>
          </p:nvPr>
        </p:nvSpPr>
        <p:spPr>
          <a:xfrm>
            <a:off x="1676291" y="730250"/>
            <a:ext cx="15467593" cy="11623676"/>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33E177-8C5E-40B1-CC12-A1FACD149933}"/>
              </a:ext>
            </a:extLst>
          </p:cNvPr>
          <p:cNvSpPr>
            <a:spLocks noGrp="1"/>
          </p:cNvSpPr>
          <p:nvPr>
            <p:ph type="dt" sz="half" idx="10"/>
          </p:nvPr>
        </p:nvSpPr>
        <p:spPr/>
        <p:txBody>
          <a:bodyPr/>
          <a:lstStyle/>
          <a:p>
            <a:fld id="{76969C88-B244-455D-A017-012B25B1ACDD}" type="datetimeFigureOut">
              <a:rPr lang="en-US" smtClean="0"/>
              <a:pPr/>
              <a:t>11/25/2024</a:t>
            </a:fld>
            <a:endParaRPr lang="en-US"/>
          </a:p>
        </p:txBody>
      </p:sp>
      <p:sp>
        <p:nvSpPr>
          <p:cNvPr id="5" name="Plassholder for bunntekst 4">
            <a:extLst>
              <a:ext uri="{FF2B5EF4-FFF2-40B4-BE49-F238E27FC236}">
                <a16:creationId xmlns:a16="http://schemas.microsoft.com/office/drawing/2014/main" id="{4565E8FF-A607-DA95-6250-07E37557E873}"/>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EF9594D1-7CEA-99C1-E0DF-37F60E3CFCE5}"/>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66239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 Grafikk">
    <p:spTree>
      <p:nvGrpSpPr>
        <p:cNvPr id="1" name=""/>
        <p:cNvGrpSpPr/>
        <p:nvPr/>
      </p:nvGrpSpPr>
      <p:grpSpPr>
        <a:xfrm>
          <a:off x="0" y="0"/>
          <a:ext cx="0" cy="0"/>
          <a:chOff x="0" y="0"/>
          <a:chExt cx="0" cy="0"/>
        </a:xfrm>
      </p:grpSpPr>
      <p:grpSp>
        <p:nvGrpSpPr>
          <p:cNvPr id="12" name="Stående form 5">
            <a:extLst>
              <a:ext uri="{FF2B5EF4-FFF2-40B4-BE49-F238E27FC236}">
                <a16:creationId xmlns:a16="http://schemas.microsoft.com/office/drawing/2014/main" id="{7CF8F35D-9353-41A1-B640-CF36302C9EE1}"/>
              </a:ext>
            </a:extLst>
          </p:cNvPr>
          <p:cNvGrpSpPr/>
          <p:nvPr userDrawn="1"/>
        </p:nvGrpSpPr>
        <p:grpSpPr>
          <a:xfrm>
            <a:off x="17524413" y="0"/>
            <a:ext cx="6858000" cy="13716000"/>
            <a:chOff x="17519650" y="0"/>
            <a:chExt cx="6858000" cy="13716000"/>
          </a:xfrm>
        </p:grpSpPr>
        <p:sp>
          <p:nvSpPr>
            <p:cNvPr id="13" name="bakgrunn">
              <a:extLst>
                <a:ext uri="{FF2B5EF4-FFF2-40B4-BE49-F238E27FC236}">
                  <a16:creationId xmlns:a16="http://schemas.microsoft.com/office/drawing/2014/main" id="{D5DCE1B5-9345-4905-800A-576635B4B82C}"/>
                </a:ext>
              </a:extLst>
            </p:cNvPr>
            <p:cNvSpPr/>
            <p:nvPr/>
          </p:nvSpPr>
          <p:spPr>
            <a:xfrm>
              <a:off x="17519650" y="0"/>
              <a:ext cx="6858000" cy="13716000"/>
            </a:xfrm>
            <a:custGeom>
              <a:avLst/>
              <a:gdLst>
                <a:gd name="connsiteX0" fmla="*/ 0 w 6858000"/>
                <a:gd name="connsiteY0" fmla="*/ 0 h 13716000"/>
                <a:gd name="connsiteX1" fmla="*/ 6858000 w 6858000"/>
                <a:gd name="connsiteY1" fmla="*/ 0 h 13716000"/>
                <a:gd name="connsiteX2" fmla="*/ 6858000 w 6858000"/>
                <a:gd name="connsiteY2" fmla="*/ 13716000 h 13716000"/>
                <a:gd name="connsiteX3" fmla="*/ 0 w 6858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858000" h="13716000">
                  <a:moveTo>
                    <a:pt x="0" y="0"/>
                  </a:moveTo>
                  <a:lnTo>
                    <a:pt x="6858000" y="0"/>
                  </a:lnTo>
                  <a:lnTo>
                    <a:pt x="6858000" y="13716000"/>
                  </a:lnTo>
                  <a:lnTo>
                    <a:pt x="0" y="13716000"/>
                  </a:lnTo>
                  <a:close/>
                </a:path>
              </a:pathLst>
            </a:custGeom>
            <a:solidFill>
              <a:schemeClr val="accent1"/>
            </a:solidFill>
            <a:ln w="12700" cap="flat">
              <a:noFill/>
              <a:prstDash val="solid"/>
              <a:miter/>
            </a:ln>
          </p:spPr>
          <p:txBody>
            <a:bodyPr rtlCol="0" anchor="ctr"/>
            <a:lstStyle/>
            <a:p>
              <a:endParaRPr lang="nb-NO"/>
            </a:p>
          </p:txBody>
        </p:sp>
        <p:sp>
          <p:nvSpPr>
            <p:cNvPr id="14" name="forgrunn">
              <a:extLst>
                <a:ext uri="{FF2B5EF4-FFF2-40B4-BE49-F238E27FC236}">
                  <a16:creationId xmlns:a16="http://schemas.microsoft.com/office/drawing/2014/main" id="{6A9A4852-B4FC-41C6-BC42-67E1EB678D40}"/>
                </a:ext>
              </a:extLst>
            </p:cNvPr>
            <p:cNvSpPr/>
            <p:nvPr/>
          </p:nvSpPr>
          <p:spPr>
            <a:xfrm>
              <a:off x="17519650" y="0"/>
              <a:ext cx="6858000" cy="13716000"/>
            </a:xfrm>
            <a:custGeom>
              <a:avLst/>
              <a:gdLst>
                <a:gd name="connsiteX0" fmla="*/ 3429000 w 6858000"/>
                <a:gd name="connsiteY0" fmla="*/ 0 h 13716000"/>
                <a:gd name="connsiteX1" fmla="*/ 0 w 6858000"/>
                <a:gd name="connsiteY1" fmla="*/ 0 h 13716000"/>
                <a:gd name="connsiteX2" fmla="*/ 0 w 6858000"/>
                <a:gd name="connsiteY2" fmla="*/ 13716000 h 13716000"/>
                <a:gd name="connsiteX3" fmla="*/ 3429000 w 6858000"/>
                <a:gd name="connsiteY3" fmla="*/ 6858000 h 13716000"/>
                <a:gd name="connsiteX4" fmla="*/ 5486400 w 6858000"/>
                <a:gd name="connsiteY4" fmla="*/ 8229600 h 13716000"/>
                <a:gd name="connsiteX5" fmla="*/ 6858000 w 6858000"/>
                <a:gd name="connsiteY5" fmla="*/ 6858000 h 13716000"/>
                <a:gd name="connsiteX6" fmla="*/ 6692900 w 6858000"/>
                <a:gd name="connsiteY6" fmla="*/ 5596128 h 13716000"/>
                <a:gd name="connsiteX7" fmla="*/ 3429000 w 6858000"/>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3716000">
                  <a:moveTo>
                    <a:pt x="3429000" y="0"/>
                  </a:moveTo>
                  <a:lnTo>
                    <a:pt x="0" y="0"/>
                  </a:lnTo>
                  <a:lnTo>
                    <a:pt x="0" y="13716000"/>
                  </a:lnTo>
                  <a:cubicBezTo>
                    <a:pt x="2949575" y="13706729"/>
                    <a:pt x="3429000" y="8291069"/>
                    <a:pt x="3429000" y="6858000"/>
                  </a:cubicBezTo>
                  <a:cubicBezTo>
                    <a:pt x="3429000" y="7257034"/>
                    <a:pt x="4685157" y="8229600"/>
                    <a:pt x="5486400" y="8229600"/>
                  </a:cubicBezTo>
                  <a:cubicBezTo>
                    <a:pt x="6453505" y="8229600"/>
                    <a:pt x="6858000" y="7724521"/>
                    <a:pt x="6858000" y="6858000"/>
                  </a:cubicBezTo>
                  <a:cubicBezTo>
                    <a:pt x="6858000" y="6477000"/>
                    <a:pt x="6847332" y="6143244"/>
                    <a:pt x="6692900" y="5596128"/>
                  </a:cubicBezTo>
                  <a:cubicBezTo>
                    <a:pt x="6293739" y="4175633"/>
                    <a:pt x="3429000" y="0"/>
                    <a:pt x="3429000" y="0"/>
                  </a:cubicBezTo>
                  <a:close/>
                </a:path>
              </a:pathLst>
            </a:custGeom>
            <a:solidFill>
              <a:schemeClr val="accent5"/>
            </a:solidFill>
            <a:ln w="12700" cap="flat">
              <a:noFill/>
              <a:prstDash val="solid"/>
              <a:miter/>
            </a:ln>
          </p:spPr>
          <p:txBody>
            <a:bodyPr rtlCol="0" anchor="ctr"/>
            <a:lstStyle/>
            <a:p>
              <a:endParaRPr lang="nb-NO"/>
            </a:p>
          </p:txBody>
        </p:sp>
      </p:grpSp>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ittel 1">
            <a:extLst>
              <a:ext uri="{FF2B5EF4-FFF2-40B4-BE49-F238E27FC236}">
                <a16:creationId xmlns:a16="http://schemas.microsoft.com/office/drawing/2014/main" id="{76A70C43-E7CB-4D91-B739-55E43F26324F}"/>
              </a:ext>
            </a:extLst>
          </p:cNvPr>
          <p:cNvSpPr>
            <a:spLocks noGrp="1"/>
          </p:cNvSpPr>
          <p:nvPr>
            <p:ph type="title"/>
          </p:nvPr>
        </p:nvSpPr>
        <p:spPr/>
        <p:txBody>
          <a:bodyPr/>
          <a:lstStyle/>
          <a:p>
            <a:r>
              <a:rPr lang="nb-NO"/>
              <a:t>Klikk for å redigere tittelstil</a:t>
            </a:r>
          </a:p>
        </p:txBody>
      </p:sp>
      <p:sp>
        <p:nvSpPr>
          <p:cNvPr id="4" name="Plassholder for dato 3">
            <a:extLst>
              <a:ext uri="{FF2B5EF4-FFF2-40B4-BE49-F238E27FC236}">
                <a16:creationId xmlns:a16="http://schemas.microsoft.com/office/drawing/2014/main" id="{60163E0A-6D72-4F46-A59E-F6B3A730BB9A}"/>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A47DCB8B-75D1-4E5A-9008-E6CD4538A792}"/>
              </a:ext>
            </a:extLst>
          </p:cNvPr>
          <p:cNvSpPr>
            <a:spLocks noGrp="1"/>
          </p:cNvSpPr>
          <p:nvPr>
            <p:ph type="ftr" sz="quarter" idx="11"/>
          </p:nvPr>
        </p:nvSpPr>
        <p:spPr/>
        <p:txBody>
          <a:bodyPr/>
          <a:lstStyle/>
          <a:p>
            <a:r>
              <a:rPr lang="nb-NO"/>
              <a:t>Lillestrøm kommune: tillit inkludering nyskaping</a:t>
            </a:r>
          </a:p>
        </p:txBody>
      </p:sp>
      <p:sp>
        <p:nvSpPr>
          <p:cNvPr id="7" name="Plassholder for lysbildenummer 6">
            <a:extLst>
              <a:ext uri="{FF2B5EF4-FFF2-40B4-BE49-F238E27FC236}">
                <a16:creationId xmlns:a16="http://schemas.microsoft.com/office/drawing/2014/main" id="{298A5015-B64B-43EC-A212-5090ED7FE83F}"/>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275497888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tel og innhold + Grafikk">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82C2B331-E123-47D9-82A3-F7FF3C0219DB}"/>
              </a:ext>
            </a:extLst>
          </p:cNvPr>
          <p:cNvGraphicFramePr>
            <a:graphicFrameLocks noChangeAspect="1"/>
          </p:cNvGraphicFramePr>
          <p:nvPr userDrawn="1">
            <p:custDataLst>
              <p:tags r:id="rId1"/>
            </p:custDataLst>
            <p:extLst>
              <p:ext uri="{D42A27DB-BD31-4B8C-83A1-F6EECF244321}">
                <p14:modId xmlns:p14="http://schemas.microsoft.com/office/powerpoint/2010/main" val="2106488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kt 9" hidden="1">
                        <a:extLst>
                          <a:ext uri="{FF2B5EF4-FFF2-40B4-BE49-F238E27FC236}">
                            <a16:creationId xmlns:a16="http://schemas.microsoft.com/office/drawing/2014/main" id="{82C2B331-E123-47D9-82A3-F7FF3C0219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Bilde 7" descr="Et bilde som inneholder tekst, visittkort&#10;&#10;Automatisk generert beskrivelse">
            <a:extLst>
              <a:ext uri="{FF2B5EF4-FFF2-40B4-BE49-F238E27FC236}">
                <a16:creationId xmlns:a16="http://schemas.microsoft.com/office/drawing/2014/main" id="{870690A2-AE08-4C52-93EF-D83CFEF7F3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25206" y="0"/>
            <a:ext cx="6858000" cy="13716000"/>
          </a:xfrm>
          <a:prstGeom prst="rect">
            <a:avLst/>
          </a:prstGeom>
        </p:spPr>
      </p:pic>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ittel 1">
            <a:extLst>
              <a:ext uri="{FF2B5EF4-FFF2-40B4-BE49-F238E27FC236}">
                <a16:creationId xmlns:a16="http://schemas.microsoft.com/office/drawing/2014/main" id="{76A70C43-E7CB-4D91-B739-55E43F26324F}"/>
              </a:ext>
            </a:extLst>
          </p:cNvPr>
          <p:cNvSpPr>
            <a:spLocks noGrp="1"/>
          </p:cNvSpPr>
          <p:nvPr>
            <p:ph type="title"/>
          </p:nvPr>
        </p:nvSpPr>
        <p:spPr/>
        <p:txBody>
          <a:bodyPr vert="horz"/>
          <a:lstStyle/>
          <a:p>
            <a:r>
              <a:rPr lang="nb-NO"/>
              <a:t>Klikk for å redigere tittelstil</a:t>
            </a:r>
          </a:p>
        </p:txBody>
      </p:sp>
      <p:sp>
        <p:nvSpPr>
          <p:cNvPr id="4" name="Plassholder for dato 3">
            <a:extLst>
              <a:ext uri="{FF2B5EF4-FFF2-40B4-BE49-F238E27FC236}">
                <a16:creationId xmlns:a16="http://schemas.microsoft.com/office/drawing/2014/main" id="{60163E0A-6D72-4F46-A59E-F6B3A730BB9A}"/>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A47DCB8B-75D1-4E5A-9008-E6CD4538A792}"/>
              </a:ext>
            </a:extLst>
          </p:cNvPr>
          <p:cNvSpPr>
            <a:spLocks noGrp="1"/>
          </p:cNvSpPr>
          <p:nvPr>
            <p:ph type="ftr" sz="quarter" idx="11"/>
          </p:nvPr>
        </p:nvSpPr>
        <p:spPr/>
        <p:txBody>
          <a:bodyPr/>
          <a:lstStyle/>
          <a:p>
            <a:r>
              <a:rPr lang="nb-NO"/>
              <a:t>Lillestrøm kommune: tillit inkludering nyskaping</a:t>
            </a:r>
          </a:p>
        </p:txBody>
      </p:sp>
      <p:sp>
        <p:nvSpPr>
          <p:cNvPr id="7" name="Plassholder for lysbildenummer 6">
            <a:extLst>
              <a:ext uri="{FF2B5EF4-FFF2-40B4-BE49-F238E27FC236}">
                <a16:creationId xmlns:a16="http://schemas.microsoft.com/office/drawing/2014/main" id="{298A5015-B64B-43EC-A212-5090ED7FE83F}"/>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408081013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 og innhold + Grafikk">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17DA1664-57A6-4C09-9BBF-0EBF03A6FA8F}"/>
              </a:ext>
            </a:extLst>
          </p:cNvPr>
          <p:cNvGraphicFramePr>
            <a:graphicFrameLocks noChangeAspect="1"/>
          </p:cNvGraphicFramePr>
          <p:nvPr userDrawn="1">
            <p:custDataLst>
              <p:tags r:id="rId1"/>
            </p:custDataLst>
            <p:extLst>
              <p:ext uri="{D42A27DB-BD31-4B8C-83A1-F6EECF244321}">
                <p14:modId xmlns:p14="http://schemas.microsoft.com/office/powerpoint/2010/main" val="159054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kt 9" hidden="1">
                        <a:extLst>
                          <a:ext uri="{FF2B5EF4-FFF2-40B4-BE49-F238E27FC236}">
                            <a16:creationId xmlns:a16="http://schemas.microsoft.com/office/drawing/2014/main" id="{17DA1664-57A6-4C09-9BBF-0EBF03A6FA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Bilde 7" descr="Et bilde som inneholder tekst, konvolutt, brevhode, visittkort&#10;&#10;Automatisk generert beskrivelse">
            <a:extLst>
              <a:ext uri="{FF2B5EF4-FFF2-40B4-BE49-F238E27FC236}">
                <a16:creationId xmlns:a16="http://schemas.microsoft.com/office/drawing/2014/main" id="{693834F5-AA7D-46E3-84BA-E6BD0E8D9E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25206" y="0"/>
            <a:ext cx="6858000" cy="13716000"/>
          </a:xfrm>
          <a:prstGeom prst="rect">
            <a:avLst/>
          </a:prstGeom>
        </p:spPr>
      </p:pic>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ittel 1">
            <a:extLst>
              <a:ext uri="{FF2B5EF4-FFF2-40B4-BE49-F238E27FC236}">
                <a16:creationId xmlns:a16="http://schemas.microsoft.com/office/drawing/2014/main" id="{76A70C43-E7CB-4D91-B739-55E43F26324F}"/>
              </a:ext>
            </a:extLst>
          </p:cNvPr>
          <p:cNvSpPr>
            <a:spLocks noGrp="1"/>
          </p:cNvSpPr>
          <p:nvPr>
            <p:ph type="title"/>
          </p:nvPr>
        </p:nvSpPr>
        <p:spPr/>
        <p:txBody>
          <a:bodyPr vert="horz"/>
          <a:lstStyle/>
          <a:p>
            <a:r>
              <a:rPr lang="nb-NO"/>
              <a:t>Klikk for å redigere tittelstil</a:t>
            </a:r>
          </a:p>
        </p:txBody>
      </p:sp>
      <p:sp>
        <p:nvSpPr>
          <p:cNvPr id="4" name="Plassholder for dato 3">
            <a:extLst>
              <a:ext uri="{FF2B5EF4-FFF2-40B4-BE49-F238E27FC236}">
                <a16:creationId xmlns:a16="http://schemas.microsoft.com/office/drawing/2014/main" id="{60163E0A-6D72-4F46-A59E-F6B3A730BB9A}"/>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A47DCB8B-75D1-4E5A-9008-E6CD4538A792}"/>
              </a:ext>
            </a:extLst>
          </p:cNvPr>
          <p:cNvSpPr>
            <a:spLocks noGrp="1"/>
          </p:cNvSpPr>
          <p:nvPr>
            <p:ph type="ftr" sz="quarter" idx="11"/>
          </p:nvPr>
        </p:nvSpPr>
        <p:spPr/>
        <p:txBody>
          <a:bodyPr/>
          <a:lstStyle/>
          <a:p>
            <a:r>
              <a:rPr lang="nb-NO"/>
              <a:t>Lillestrøm kommune: tillit inkludering nyskaping</a:t>
            </a:r>
          </a:p>
        </p:txBody>
      </p:sp>
      <p:sp>
        <p:nvSpPr>
          <p:cNvPr id="7" name="Plassholder for lysbildenummer 6">
            <a:extLst>
              <a:ext uri="{FF2B5EF4-FFF2-40B4-BE49-F238E27FC236}">
                <a16:creationId xmlns:a16="http://schemas.microsoft.com/office/drawing/2014/main" id="{298A5015-B64B-43EC-A212-5090ED7FE83F}"/>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63929943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 Grafikk">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DE538454-ABBE-4E79-9180-754D8E4233E8}"/>
              </a:ext>
            </a:extLst>
          </p:cNvPr>
          <p:cNvGraphicFramePr>
            <a:graphicFrameLocks noChangeAspect="1"/>
          </p:cNvGraphicFramePr>
          <p:nvPr userDrawn="1">
            <p:custDataLst>
              <p:tags r:id="rId1"/>
            </p:custDataLst>
            <p:extLst>
              <p:ext uri="{D42A27DB-BD31-4B8C-83A1-F6EECF244321}">
                <p14:modId xmlns:p14="http://schemas.microsoft.com/office/powerpoint/2010/main" val="819956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kt 9" hidden="1">
                        <a:extLst>
                          <a:ext uri="{FF2B5EF4-FFF2-40B4-BE49-F238E27FC236}">
                            <a16:creationId xmlns:a16="http://schemas.microsoft.com/office/drawing/2014/main" id="{DE538454-ABBE-4E79-9180-754D8E4233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FE0C6858-18EF-4840-92F2-1026259A73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24413" y="0"/>
            <a:ext cx="6858000" cy="13716000"/>
          </a:xfrm>
          <a:prstGeom prst="rect">
            <a:avLst/>
          </a:prstGeom>
        </p:spPr>
      </p:pic>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ittel 1">
            <a:extLst>
              <a:ext uri="{FF2B5EF4-FFF2-40B4-BE49-F238E27FC236}">
                <a16:creationId xmlns:a16="http://schemas.microsoft.com/office/drawing/2014/main" id="{76A70C43-E7CB-4D91-B739-55E43F26324F}"/>
              </a:ext>
            </a:extLst>
          </p:cNvPr>
          <p:cNvSpPr>
            <a:spLocks noGrp="1"/>
          </p:cNvSpPr>
          <p:nvPr>
            <p:ph type="title"/>
          </p:nvPr>
        </p:nvSpPr>
        <p:spPr/>
        <p:txBody>
          <a:bodyPr vert="horz"/>
          <a:lstStyle/>
          <a:p>
            <a:r>
              <a:rPr lang="nb-NO"/>
              <a:t>Klikk for å redigere tittelstil</a:t>
            </a:r>
          </a:p>
        </p:txBody>
      </p:sp>
      <p:sp>
        <p:nvSpPr>
          <p:cNvPr id="4" name="Plassholder for dato 3">
            <a:extLst>
              <a:ext uri="{FF2B5EF4-FFF2-40B4-BE49-F238E27FC236}">
                <a16:creationId xmlns:a16="http://schemas.microsoft.com/office/drawing/2014/main" id="{60163E0A-6D72-4F46-A59E-F6B3A730BB9A}"/>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A47DCB8B-75D1-4E5A-9008-E6CD4538A792}"/>
              </a:ext>
            </a:extLst>
          </p:cNvPr>
          <p:cNvSpPr>
            <a:spLocks noGrp="1"/>
          </p:cNvSpPr>
          <p:nvPr>
            <p:ph type="ftr" sz="quarter" idx="11"/>
          </p:nvPr>
        </p:nvSpPr>
        <p:spPr/>
        <p:txBody>
          <a:bodyPr/>
          <a:lstStyle/>
          <a:p>
            <a:r>
              <a:rPr lang="nb-NO"/>
              <a:t>Lillestrøm kommune: tillit inkludering nyskaping</a:t>
            </a:r>
          </a:p>
        </p:txBody>
      </p:sp>
      <p:sp>
        <p:nvSpPr>
          <p:cNvPr id="7" name="Plassholder for lysbildenummer 6">
            <a:extLst>
              <a:ext uri="{FF2B5EF4-FFF2-40B4-BE49-F238E27FC236}">
                <a16:creationId xmlns:a16="http://schemas.microsoft.com/office/drawing/2014/main" id="{298A5015-B64B-43EC-A212-5090ED7FE83F}"/>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296332840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 Grafikk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344" y="3981599"/>
            <a:ext cx="15379869" cy="8301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grpSp>
        <p:nvGrpSpPr>
          <p:cNvPr id="12" name="Stående form 6">
            <a:extLst>
              <a:ext uri="{FF2B5EF4-FFF2-40B4-BE49-F238E27FC236}">
                <a16:creationId xmlns:a16="http://schemas.microsoft.com/office/drawing/2014/main" id="{B4F0492E-516C-4E72-A987-D2592A10211E}"/>
              </a:ext>
            </a:extLst>
          </p:cNvPr>
          <p:cNvGrpSpPr/>
          <p:nvPr userDrawn="1"/>
        </p:nvGrpSpPr>
        <p:grpSpPr>
          <a:xfrm>
            <a:off x="17522924" y="0"/>
            <a:ext cx="6859488" cy="13718976"/>
            <a:chOff x="17522925" y="0"/>
            <a:chExt cx="6859488" cy="13718976"/>
          </a:xfrm>
        </p:grpSpPr>
        <p:sp>
          <p:nvSpPr>
            <p:cNvPr id="13" name="bakgrunn">
              <a:extLst>
                <a:ext uri="{FF2B5EF4-FFF2-40B4-BE49-F238E27FC236}">
                  <a16:creationId xmlns:a16="http://schemas.microsoft.com/office/drawing/2014/main" id="{81F3C32A-73E8-4F9B-A044-BC273CB81A73}"/>
                </a:ext>
              </a:extLst>
            </p:cNvPr>
            <p:cNvSpPr/>
            <p:nvPr/>
          </p:nvSpPr>
          <p:spPr>
            <a:xfrm>
              <a:off x="17522925" y="0"/>
              <a:ext cx="6859488" cy="13718976"/>
            </a:xfrm>
            <a:custGeom>
              <a:avLst/>
              <a:gdLst>
                <a:gd name="connsiteX0" fmla="*/ 0 w 6859488"/>
                <a:gd name="connsiteY0" fmla="*/ 0 h 13718976"/>
                <a:gd name="connsiteX1" fmla="*/ 6859488 w 6859488"/>
                <a:gd name="connsiteY1" fmla="*/ 0 h 13718976"/>
                <a:gd name="connsiteX2" fmla="*/ 6859488 w 6859488"/>
                <a:gd name="connsiteY2" fmla="*/ 13718976 h 13718976"/>
                <a:gd name="connsiteX3" fmla="*/ 0 w 6859488"/>
                <a:gd name="connsiteY3" fmla="*/ 13718976 h 13718976"/>
              </a:gdLst>
              <a:ahLst/>
              <a:cxnLst>
                <a:cxn ang="0">
                  <a:pos x="connsiteX0" y="connsiteY0"/>
                </a:cxn>
                <a:cxn ang="0">
                  <a:pos x="connsiteX1" y="connsiteY1"/>
                </a:cxn>
                <a:cxn ang="0">
                  <a:pos x="connsiteX2" y="connsiteY2"/>
                </a:cxn>
                <a:cxn ang="0">
                  <a:pos x="connsiteX3" y="connsiteY3"/>
                </a:cxn>
              </a:cxnLst>
              <a:rect l="l" t="t" r="r" b="b"/>
              <a:pathLst>
                <a:path w="6859488" h="13718976">
                  <a:moveTo>
                    <a:pt x="0" y="0"/>
                  </a:moveTo>
                  <a:lnTo>
                    <a:pt x="6859488" y="0"/>
                  </a:lnTo>
                  <a:lnTo>
                    <a:pt x="6859488" y="13718976"/>
                  </a:lnTo>
                  <a:lnTo>
                    <a:pt x="0" y="13718976"/>
                  </a:lnTo>
                  <a:close/>
                </a:path>
              </a:pathLst>
            </a:custGeom>
            <a:solidFill>
              <a:schemeClr val="bg2"/>
            </a:solidFill>
            <a:ln w="12700" cap="flat">
              <a:noFill/>
              <a:prstDash val="solid"/>
              <a:miter/>
            </a:ln>
          </p:spPr>
          <p:txBody>
            <a:bodyPr rtlCol="0" anchor="ctr"/>
            <a:lstStyle/>
            <a:p>
              <a:endParaRPr lang="nb-NO"/>
            </a:p>
          </p:txBody>
        </p:sp>
        <p:sp>
          <p:nvSpPr>
            <p:cNvPr id="14" name="forgrunn">
              <a:extLst>
                <a:ext uri="{FF2B5EF4-FFF2-40B4-BE49-F238E27FC236}">
                  <a16:creationId xmlns:a16="http://schemas.microsoft.com/office/drawing/2014/main" id="{FDB1F66A-A870-4ED2-B5A6-D90FE45609E0}"/>
                </a:ext>
              </a:extLst>
            </p:cNvPr>
            <p:cNvSpPr/>
            <p:nvPr/>
          </p:nvSpPr>
          <p:spPr>
            <a:xfrm>
              <a:off x="17522925" y="0"/>
              <a:ext cx="6859488" cy="13718976"/>
            </a:xfrm>
            <a:custGeom>
              <a:avLst/>
              <a:gdLst>
                <a:gd name="connsiteX0" fmla="*/ 4100068 w 6859488"/>
                <a:gd name="connsiteY0" fmla="*/ 4822601 h 13718976"/>
                <a:gd name="connsiteX1" fmla="*/ 2107768 w 6859488"/>
                <a:gd name="connsiteY1" fmla="*/ 1371898 h 13718976"/>
                <a:gd name="connsiteX2" fmla="*/ 4484073 w 6859488"/>
                <a:gd name="connsiteY2" fmla="*/ 0 h 13718976"/>
                <a:gd name="connsiteX3" fmla="*/ 6476500 w 6859488"/>
                <a:gd name="connsiteY3" fmla="*/ 3451085 h 13718976"/>
                <a:gd name="connsiteX4" fmla="*/ 6859488 w 6859488"/>
                <a:gd name="connsiteY4" fmla="*/ 3429744 h 13718976"/>
                <a:gd name="connsiteX5" fmla="*/ 6859488 w 6859488"/>
                <a:gd name="connsiteY5" fmla="*/ 10289232 h 13718976"/>
                <a:gd name="connsiteX6" fmla="*/ 6473578 w 6859488"/>
                <a:gd name="connsiteY6" fmla="*/ 10267510 h 13718976"/>
                <a:gd name="connsiteX7" fmla="*/ 4480897 w 6859488"/>
                <a:gd name="connsiteY7" fmla="*/ 13718976 h 13718976"/>
                <a:gd name="connsiteX8" fmla="*/ 4480897 w 6859488"/>
                <a:gd name="connsiteY8" fmla="*/ 13718976 h 13718976"/>
                <a:gd name="connsiteX9" fmla="*/ 2104720 w 6859488"/>
                <a:gd name="connsiteY9" fmla="*/ 12347078 h 13718976"/>
                <a:gd name="connsiteX10" fmla="*/ 4098290 w 6859488"/>
                <a:gd name="connsiteY10" fmla="*/ 8893961 h 13718976"/>
                <a:gd name="connsiteX11" fmla="*/ 3715429 w 6859488"/>
                <a:gd name="connsiteY11" fmla="*/ 8231386 h 13718976"/>
                <a:gd name="connsiteX12" fmla="*/ 0 w 6859488"/>
                <a:gd name="connsiteY12" fmla="*/ 8231386 h 13718976"/>
                <a:gd name="connsiteX13" fmla="*/ 0 w 6859488"/>
                <a:gd name="connsiteY13" fmla="*/ 5487591 h 13718976"/>
                <a:gd name="connsiteX14" fmla="*/ 3715429 w 6859488"/>
                <a:gd name="connsiteY14" fmla="*/ 5487591 h 13718976"/>
                <a:gd name="connsiteX15" fmla="*/ 4100068 w 6859488"/>
                <a:gd name="connsiteY15" fmla="*/ 4822601 h 137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9488" h="13718976">
                  <a:moveTo>
                    <a:pt x="4100068" y="4822601"/>
                  </a:moveTo>
                  <a:lnTo>
                    <a:pt x="2107768" y="1371898"/>
                  </a:lnTo>
                  <a:lnTo>
                    <a:pt x="4484073" y="0"/>
                  </a:lnTo>
                  <a:lnTo>
                    <a:pt x="6476500" y="3451085"/>
                  </a:lnTo>
                  <a:cubicBezTo>
                    <a:pt x="6603668" y="3436908"/>
                    <a:pt x="6731533" y="3429782"/>
                    <a:pt x="6859488" y="3429744"/>
                  </a:cubicBezTo>
                  <a:lnTo>
                    <a:pt x="6859488" y="10289232"/>
                  </a:lnTo>
                  <a:cubicBezTo>
                    <a:pt x="6730543" y="10289194"/>
                    <a:pt x="6601711" y="10281941"/>
                    <a:pt x="6473578" y="10267510"/>
                  </a:cubicBezTo>
                  <a:lnTo>
                    <a:pt x="4480897" y="13718976"/>
                  </a:lnTo>
                  <a:lnTo>
                    <a:pt x="4480897" y="13718976"/>
                  </a:lnTo>
                  <a:lnTo>
                    <a:pt x="2104720" y="12347078"/>
                  </a:lnTo>
                  <a:lnTo>
                    <a:pt x="4098290" y="8893961"/>
                  </a:lnTo>
                  <a:cubicBezTo>
                    <a:pt x="3946302" y="8688113"/>
                    <a:pt x="3817877" y="8465866"/>
                    <a:pt x="3715429" y="8231386"/>
                  </a:cubicBezTo>
                  <a:lnTo>
                    <a:pt x="0" y="8231386"/>
                  </a:lnTo>
                  <a:lnTo>
                    <a:pt x="0" y="5487591"/>
                  </a:lnTo>
                  <a:lnTo>
                    <a:pt x="3715429" y="5487591"/>
                  </a:lnTo>
                  <a:cubicBezTo>
                    <a:pt x="3818271" y="5252196"/>
                    <a:pt x="3947305" y="5029123"/>
                    <a:pt x="4100068" y="4822601"/>
                  </a:cubicBezTo>
                  <a:close/>
                </a:path>
              </a:pathLst>
            </a:custGeom>
            <a:solidFill>
              <a:schemeClr val="accent3"/>
            </a:solidFill>
            <a:ln w="12700"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7FF82F5F-E28D-4AF4-8B2D-24547E6CF941}"/>
              </a:ext>
            </a:extLst>
          </p:cNvPr>
          <p:cNvSpPr>
            <a:spLocks noGrp="1"/>
          </p:cNvSpPr>
          <p:nvPr>
            <p:ph type="title"/>
          </p:nvPr>
        </p:nvSpPr>
        <p:spPr/>
        <p:txBody>
          <a:bodyPr/>
          <a:lstStyle/>
          <a:p>
            <a:r>
              <a:rPr lang="nb-NO"/>
              <a:t>Klikk for å redigere tittelstil</a:t>
            </a:r>
          </a:p>
        </p:txBody>
      </p:sp>
      <p:sp>
        <p:nvSpPr>
          <p:cNvPr id="8" name="Plassholder for dato 7">
            <a:extLst>
              <a:ext uri="{FF2B5EF4-FFF2-40B4-BE49-F238E27FC236}">
                <a16:creationId xmlns:a16="http://schemas.microsoft.com/office/drawing/2014/main" id="{BEF7A0BB-70C8-4899-BEF5-B61009A36916}"/>
              </a:ext>
            </a:extLst>
          </p:cNvPr>
          <p:cNvSpPr>
            <a:spLocks noGrp="1"/>
          </p:cNvSpPr>
          <p:nvPr>
            <p:ph type="dt" sz="half" idx="10"/>
          </p:nvPr>
        </p:nvSpPr>
        <p:spPr/>
        <p:txBody>
          <a:bodyPr/>
          <a:lstStyle/>
          <a:p>
            <a:fld id="{2A781808-2113-44B7-933A-742A33F90FAD}" type="datetime1">
              <a:rPr lang="nb-NO" smtClean="0"/>
              <a:t>25.11.2024</a:t>
            </a:fld>
            <a:endParaRPr lang="nb-NO"/>
          </a:p>
        </p:txBody>
      </p:sp>
      <p:sp>
        <p:nvSpPr>
          <p:cNvPr id="9" name="Plassholder for bunntekst 8">
            <a:extLst>
              <a:ext uri="{FF2B5EF4-FFF2-40B4-BE49-F238E27FC236}">
                <a16:creationId xmlns:a16="http://schemas.microsoft.com/office/drawing/2014/main" id="{4DEF32E5-EDBC-42C0-A899-F11A6C9384F0}"/>
              </a:ext>
            </a:extLst>
          </p:cNvPr>
          <p:cNvSpPr>
            <a:spLocks noGrp="1"/>
          </p:cNvSpPr>
          <p:nvPr>
            <p:ph type="ftr" sz="quarter" idx="11"/>
          </p:nvPr>
        </p:nvSpPr>
        <p:spPr/>
        <p:txBody>
          <a:bodyPr/>
          <a:lstStyle/>
          <a:p>
            <a:r>
              <a:rPr lang="nb-NO"/>
              <a:t>Lillestrøm kommune: tillit inkludering nyskaping</a:t>
            </a:r>
          </a:p>
        </p:txBody>
      </p:sp>
      <p:sp>
        <p:nvSpPr>
          <p:cNvPr id="10" name="Plassholder for lysbildenummer 9">
            <a:extLst>
              <a:ext uri="{FF2B5EF4-FFF2-40B4-BE49-F238E27FC236}">
                <a16:creationId xmlns:a16="http://schemas.microsoft.com/office/drawing/2014/main" id="{19D459CF-4735-47AB-A147-C5A7240FD65B}"/>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330961947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nb-NO"/>
              <a:t>Klikk for å legge til tekst. Bruk innrykk-knappene eller TAB for å lage punkter i flere nivåer. </a:t>
            </a:r>
            <a:br>
              <a:rPr lang="nb-NO"/>
            </a:br>
            <a:r>
              <a:rPr lang="nb-NO"/>
              <a:t>Flere oppsett finnes på</a:t>
            </a:r>
            <a:r>
              <a:rPr lang="en-US"/>
              <a:t> </a:t>
            </a:r>
            <a:r>
              <a:rPr lang="en-US" err="1"/>
              <a:t>Hjem-fanen</a:t>
            </a:r>
            <a:r>
              <a:rPr lang="en-US"/>
              <a:t> under </a:t>
            </a:r>
            <a:r>
              <a:rPr lang="en-US" err="1"/>
              <a:t>knappene</a:t>
            </a:r>
            <a:r>
              <a:rPr lang="en-US"/>
              <a:t> “</a:t>
            </a:r>
            <a:r>
              <a:rPr lang="en-US" err="1"/>
              <a:t>Nytt</a:t>
            </a:r>
            <a:r>
              <a:rPr lang="en-US"/>
              <a:t> </a:t>
            </a:r>
            <a:r>
              <a:rPr lang="en-US" err="1"/>
              <a:t>lysbilde</a:t>
            </a:r>
            <a:r>
              <a:rPr lang="en-US"/>
              <a:t>” </a:t>
            </a:r>
            <a:r>
              <a:rPr lang="en-US" err="1"/>
              <a:t>og</a:t>
            </a:r>
            <a:r>
              <a:rPr lang="en-US"/>
              <a:t> “</a:t>
            </a:r>
            <a:r>
              <a:rPr lang="en-US" err="1"/>
              <a:t>Oppsett</a:t>
            </a:r>
            <a:r>
              <a:rPr lang="en-US"/>
              <a:t>”</a:t>
            </a:r>
            <a:endParaRPr lang="nb-NO"/>
          </a:p>
          <a:p>
            <a:pPr lvl="1"/>
            <a:r>
              <a:rPr lang="nb-NO"/>
              <a:t>Andre nivå</a:t>
            </a:r>
          </a:p>
          <a:p>
            <a:pPr lvl="2"/>
            <a:r>
              <a:rPr lang="nb-NO"/>
              <a:t>Tredje nivå</a:t>
            </a:r>
          </a:p>
          <a:p>
            <a:pPr lvl="3"/>
            <a:r>
              <a:rPr lang="nb-NO"/>
              <a:t>Fjerde nivå</a:t>
            </a:r>
          </a:p>
          <a:p>
            <a:pPr lvl="4"/>
            <a:r>
              <a:rPr lang="nb-NO"/>
              <a:t>Femte nivå</a:t>
            </a:r>
            <a:endParaRPr lang="en-US"/>
          </a:p>
        </p:txBody>
      </p:sp>
      <p:sp>
        <p:nvSpPr>
          <p:cNvPr id="4" name="Tittel 3">
            <a:extLst>
              <a:ext uri="{FF2B5EF4-FFF2-40B4-BE49-F238E27FC236}">
                <a16:creationId xmlns:a16="http://schemas.microsoft.com/office/drawing/2014/main" id="{49FDD2B0-FD5A-4FED-AABD-DAC49CCE25AA}"/>
              </a:ext>
            </a:extLst>
          </p:cNvPr>
          <p:cNvSpPr>
            <a:spLocks noGrp="1"/>
          </p:cNvSpPr>
          <p:nvPr>
            <p:ph type="title"/>
          </p:nvPr>
        </p:nvSpPr>
        <p:spPr/>
        <p:txBody>
          <a:bodyPr/>
          <a:lstStyle/>
          <a:p>
            <a:r>
              <a:rPr lang="nb-NO"/>
              <a:t>Klikk for å redigere tittelstil</a:t>
            </a:r>
          </a:p>
        </p:txBody>
      </p:sp>
      <p:sp>
        <p:nvSpPr>
          <p:cNvPr id="11" name="Plassholder for dato 10">
            <a:extLst>
              <a:ext uri="{FF2B5EF4-FFF2-40B4-BE49-F238E27FC236}">
                <a16:creationId xmlns:a16="http://schemas.microsoft.com/office/drawing/2014/main" id="{71AEB03C-49C9-4038-A702-E8EE0FE2CDD2}"/>
              </a:ext>
            </a:extLst>
          </p:cNvPr>
          <p:cNvSpPr>
            <a:spLocks noGrp="1"/>
          </p:cNvSpPr>
          <p:nvPr>
            <p:ph type="dt" sz="half" idx="10"/>
          </p:nvPr>
        </p:nvSpPr>
        <p:spPr/>
        <p:txBody>
          <a:bodyPr/>
          <a:lstStyle/>
          <a:p>
            <a:fld id="{62F3810D-3E41-497E-86BD-A37FBEFD4C88}" type="datetime1">
              <a:rPr lang="nb-NO" smtClean="0"/>
              <a:t>25.11.2024</a:t>
            </a:fld>
            <a:endParaRPr lang="nb-NO"/>
          </a:p>
        </p:txBody>
      </p:sp>
      <p:sp>
        <p:nvSpPr>
          <p:cNvPr id="12" name="Plassholder for bunntekst 11">
            <a:extLst>
              <a:ext uri="{FF2B5EF4-FFF2-40B4-BE49-F238E27FC236}">
                <a16:creationId xmlns:a16="http://schemas.microsoft.com/office/drawing/2014/main" id="{FF510649-0510-43EE-A535-1E6E3A63A5A5}"/>
              </a:ext>
            </a:extLst>
          </p:cNvPr>
          <p:cNvSpPr>
            <a:spLocks noGrp="1"/>
          </p:cNvSpPr>
          <p:nvPr>
            <p:ph type="ftr" sz="quarter" idx="11"/>
          </p:nvPr>
        </p:nvSpPr>
        <p:spPr/>
        <p:txBody>
          <a:bodyPr/>
          <a:lstStyle/>
          <a:p>
            <a:r>
              <a:rPr lang="nb-NO"/>
              <a:t>Lillestrøm kommune: tillit inkludering nyskaping</a:t>
            </a:r>
          </a:p>
        </p:txBody>
      </p:sp>
      <p:sp>
        <p:nvSpPr>
          <p:cNvPr id="13" name="Plassholder for lysbildenummer 12">
            <a:extLst>
              <a:ext uri="{FF2B5EF4-FFF2-40B4-BE49-F238E27FC236}">
                <a16:creationId xmlns:a16="http://schemas.microsoft.com/office/drawing/2014/main" id="{AC798CC6-85F1-4935-AD23-28673C01C641}"/>
              </a:ext>
            </a:extLst>
          </p:cNvPr>
          <p:cNvSpPr>
            <a:spLocks noGrp="1"/>
          </p:cNvSpPr>
          <p:nvPr>
            <p:ph type="sldNum" sz="quarter" idx="12"/>
          </p:nvPr>
        </p:nvSpPr>
        <p:spPr/>
        <p:txBody>
          <a:bodyPr/>
          <a:lstStyle/>
          <a:p>
            <a:fld id="{356FC300-6EA6-4657-9829-8E9817A3066F}" type="slidenum">
              <a:rPr lang="nb-NO" smtClean="0"/>
              <a:pPr/>
              <a:t>‹#›</a:t>
            </a:fld>
            <a:endParaRPr lang="nb-NO"/>
          </a:p>
        </p:txBody>
      </p:sp>
    </p:spTree>
    <p:extLst>
      <p:ext uri="{BB962C8B-B14F-4D97-AF65-F5344CB8AC3E}">
        <p14:creationId xmlns:p14="http://schemas.microsoft.com/office/powerpoint/2010/main" val="398753411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0.xml"/><Relationship Id="rId7" Type="http://schemas.openxmlformats.org/officeDocument/2006/relationships/tags" Target="../tags/tag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11" Type="http://schemas.openxmlformats.org/officeDocument/2006/relationships/image" Target="../media/image3.svg"/><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BAE07A7-9636-4735-A608-44AEF10746FF}"/>
              </a:ext>
            </a:extLst>
          </p:cNvPr>
          <p:cNvGraphicFramePr>
            <a:graphicFrameLocks noChangeAspect="1"/>
          </p:cNvGraphicFramePr>
          <p:nvPr userDrawn="1">
            <p:custDataLst>
              <p:tags r:id="rId19"/>
            </p:custDataLst>
            <p:extLst>
              <p:ext uri="{D42A27DB-BD31-4B8C-83A1-F6EECF244321}">
                <p14:modId xmlns:p14="http://schemas.microsoft.com/office/powerpoint/2010/main" val="4214213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5" name="Objekt 4" hidden="1">
                        <a:extLst>
                          <a:ext uri="{FF2B5EF4-FFF2-40B4-BE49-F238E27FC236}">
                            <a16:creationId xmlns:a16="http://schemas.microsoft.com/office/drawing/2014/main" id="{FBAE07A7-9636-4735-A608-44AEF10746FF}"/>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pic>
        <p:nvPicPr>
          <p:cNvPr id="15" name="Grafikk 14">
            <a:extLst>
              <a:ext uri="{FF2B5EF4-FFF2-40B4-BE49-F238E27FC236}">
                <a16:creationId xmlns:a16="http://schemas.microsoft.com/office/drawing/2014/main" id="{3CC62ABC-6F05-4B52-A41F-AF451D41F22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925344" y="1017010"/>
            <a:ext cx="2522218" cy="692724"/>
          </a:xfrm>
          <a:prstGeom prst="rect">
            <a:avLst/>
          </a:prstGeom>
        </p:spPr>
      </p:pic>
      <p:sp>
        <p:nvSpPr>
          <p:cNvPr id="14" name="ToolsToo_Slide" descr="ToolsToo_Slide">
            <a:extLst>
              <a:ext uri="{FF2B5EF4-FFF2-40B4-BE49-F238E27FC236}">
                <a16:creationId xmlns:a16="http://schemas.microsoft.com/office/drawing/2014/main" id="{CCFB0DC5-21B6-45D5-B1DC-1E5BDE119AEC}"/>
              </a:ext>
            </a:extLst>
          </p:cNvPr>
          <p:cNvSpPr/>
          <p:nvPr userDrawn="1"/>
        </p:nvSpPr>
        <p:spPr>
          <a:xfrm>
            <a:off x="0" y="0"/>
            <a:ext cx="24382413" cy="13716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Placeholder 1"/>
          <p:cNvSpPr>
            <a:spLocks noGrp="1"/>
          </p:cNvSpPr>
          <p:nvPr>
            <p:ph type="title"/>
          </p:nvPr>
        </p:nvSpPr>
        <p:spPr>
          <a:xfrm>
            <a:off x="925344" y="2559050"/>
            <a:ext cx="22531725" cy="1084482"/>
          </a:xfrm>
          <a:prstGeom prst="rect">
            <a:avLst/>
          </a:prstGeom>
        </p:spPr>
        <p:txBody>
          <a:bodyPr vert="horz" lIns="91440" tIns="45720" rIns="91440" bIns="45720" rtlCol="0" anchor="t" anchorCtr="0">
            <a:noAutofit/>
          </a:bodyPr>
          <a:lstStyle/>
          <a:p>
            <a:r>
              <a:rPr lang="nb-NO"/>
              <a:t>Klikk for å redigere tittelstil</a:t>
            </a:r>
            <a:endParaRPr lang="en-US"/>
          </a:p>
        </p:txBody>
      </p:sp>
      <p:sp>
        <p:nvSpPr>
          <p:cNvPr id="3" name="Text Placeholder 2"/>
          <p:cNvSpPr>
            <a:spLocks noGrp="1"/>
          </p:cNvSpPr>
          <p:nvPr>
            <p:ph type="body" idx="1"/>
          </p:nvPr>
        </p:nvSpPr>
        <p:spPr>
          <a:xfrm>
            <a:off x="925344" y="3980259"/>
            <a:ext cx="22531725" cy="8301796"/>
          </a:xfrm>
          <a:prstGeom prst="rect">
            <a:avLst/>
          </a:prstGeom>
        </p:spPr>
        <p:txBody>
          <a:bodyPr vert="horz" lIns="91440" tIns="45720" rIns="91440" bIns="45720" rtlCol="0">
            <a:noAutofit/>
          </a:bodyPr>
          <a:lstStyle/>
          <a:p>
            <a:pPr lvl="0"/>
            <a:r>
              <a:rPr lang="nb-NO"/>
              <a:t>Klikk for å redigere tekststiler i malen</a:t>
            </a:r>
          </a:p>
          <a:p>
            <a:pPr lvl="1"/>
            <a:r>
              <a:rPr lang="nb-NO"/>
              <a:t>Klikk for andre nivå</a:t>
            </a:r>
          </a:p>
          <a:p>
            <a:pPr lvl="2"/>
            <a:r>
              <a:rPr lang="nb-NO"/>
              <a:t>Klikk for tredje nivå</a:t>
            </a:r>
          </a:p>
          <a:p>
            <a:pPr lvl="3"/>
            <a:r>
              <a:rPr lang="nb-NO"/>
              <a:t>Fjerde nivå</a:t>
            </a:r>
          </a:p>
          <a:p>
            <a:pPr lvl="4"/>
            <a:r>
              <a:rPr lang="nb-NO"/>
              <a:t>Femte nivå</a:t>
            </a:r>
            <a:endParaRPr lang="en-US"/>
          </a:p>
        </p:txBody>
      </p:sp>
      <p:sp>
        <p:nvSpPr>
          <p:cNvPr id="6" name="Slide Number Placeholder 5"/>
          <p:cNvSpPr>
            <a:spLocks noGrp="1"/>
          </p:cNvSpPr>
          <p:nvPr>
            <p:ph type="sldNum" sz="quarter" idx="4"/>
          </p:nvPr>
        </p:nvSpPr>
        <p:spPr>
          <a:xfrm>
            <a:off x="925511" y="12442191"/>
            <a:ext cx="477839" cy="730250"/>
          </a:xfrm>
          <a:prstGeom prst="rect">
            <a:avLst/>
          </a:prstGeom>
        </p:spPr>
        <p:txBody>
          <a:bodyPr vert="horz" lIns="91440" tIns="45720" rIns="0" bIns="45720" rtlCol="0" anchor="ctr"/>
          <a:lstStyle>
            <a:lvl1pPr algn="l">
              <a:defRPr sz="1800">
                <a:solidFill>
                  <a:schemeClr val="tx1"/>
                </a:solidFill>
              </a:defRPr>
            </a:lvl1pPr>
          </a:lstStyle>
          <a:p>
            <a:fld id="{356FC300-6EA6-4657-9829-8E9817A3066F}" type="slidenum">
              <a:rPr lang="nb-NO" smtClean="0"/>
              <a:pPr/>
              <a:t>‹#›</a:t>
            </a:fld>
            <a:endParaRPr lang="nb-NO"/>
          </a:p>
        </p:txBody>
      </p:sp>
      <p:sp>
        <p:nvSpPr>
          <p:cNvPr id="12" name="Plassholder for dato 11">
            <a:extLst>
              <a:ext uri="{FF2B5EF4-FFF2-40B4-BE49-F238E27FC236}">
                <a16:creationId xmlns:a16="http://schemas.microsoft.com/office/drawing/2014/main" id="{5F4300FF-D0AD-48FA-AD26-7679CEC8B73D}"/>
              </a:ext>
            </a:extLst>
          </p:cNvPr>
          <p:cNvSpPr>
            <a:spLocks noGrp="1"/>
          </p:cNvSpPr>
          <p:nvPr>
            <p:ph type="dt" sz="half" idx="2"/>
          </p:nvPr>
        </p:nvSpPr>
        <p:spPr>
          <a:xfrm>
            <a:off x="1487600" y="12442191"/>
            <a:ext cx="1357200" cy="730250"/>
          </a:xfrm>
          <a:prstGeom prst="rect">
            <a:avLst/>
          </a:prstGeom>
        </p:spPr>
        <p:txBody>
          <a:bodyPr vert="horz" lIns="91440" tIns="45720" rIns="0" bIns="45720" rtlCol="0" anchor="ctr"/>
          <a:lstStyle>
            <a:lvl1pPr algn="l">
              <a:defRPr lang="nb-NO" smtClean="0"/>
            </a:lvl1pPr>
          </a:lstStyle>
          <a:p>
            <a:fld id="{B4B6A79C-81AB-4F4D-94CD-2C096867A4A1}" type="datetime1">
              <a:rPr lang="nb-NO" smtClean="0"/>
              <a:t>25.11.2024</a:t>
            </a:fld>
            <a:endParaRPr lang="nb-NO"/>
          </a:p>
        </p:txBody>
      </p:sp>
      <p:sp>
        <p:nvSpPr>
          <p:cNvPr id="13" name="Plassholder for bunntekst 12">
            <a:extLst>
              <a:ext uri="{FF2B5EF4-FFF2-40B4-BE49-F238E27FC236}">
                <a16:creationId xmlns:a16="http://schemas.microsoft.com/office/drawing/2014/main" id="{9B4E5F6F-A453-47FC-856E-A87FF67CE8DC}"/>
              </a:ext>
            </a:extLst>
          </p:cNvPr>
          <p:cNvSpPr>
            <a:spLocks noGrp="1"/>
          </p:cNvSpPr>
          <p:nvPr>
            <p:ph type="ftr" sz="quarter" idx="3"/>
          </p:nvPr>
        </p:nvSpPr>
        <p:spPr>
          <a:xfrm>
            <a:off x="2929048" y="12442191"/>
            <a:ext cx="13368227" cy="730250"/>
          </a:xfrm>
          <a:prstGeom prst="rect">
            <a:avLst/>
          </a:prstGeom>
        </p:spPr>
        <p:txBody>
          <a:bodyPr vert="horz" lIns="90000" tIns="45720" rIns="90000" bIns="45720" rtlCol="0" anchor="ctr"/>
          <a:lstStyle>
            <a:lvl1pPr algn="l">
              <a:defRPr lang="nb-NO" cap="all" baseline="0"/>
            </a:lvl1pPr>
          </a:lstStyle>
          <a:p>
            <a:r>
              <a:rPr lang="nb-NO"/>
              <a:t>Lillestrøm kommune: tillit inkludering nyskaping</a:t>
            </a:r>
          </a:p>
        </p:txBody>
      </p:sp>
    </p:spTree>
    <p:extLst>
      <p:ext uri="{BB962C8B-B14F-4D97-AF65-F5344CB8AC3E}">
        <p14:creationId xmlns:p14="http://schemas.microsoft.com/office/powerpoint/2010/main" val="1903616001"/>
      </p:ext>
    </p:extLst>
  </p:cSld>
  <p:clrMap bg1="lt1" tx1="dk1" bg2="lt2" tx2="dk2" accent1="accent1" accent2="accent2" accent3="accent3" accent4="accent4" accent5="accent5" accent6="accent6" hlink="hlink" folHlink="folHlink"/>
  <p:sldLayoutIdLst>
    <p:sldLayoutId id="2147483672" r:id="rId1"/>
    <p:sldLayoutId id="2147483690" r:id="rId2"/>
    <p:sldLayoutId id="2147483673" r:id="rId3"/>
    <p:sldLayoutId id="2147483662" r:id="rId4"/>
    <p:sldLayoutId id="2147483688" r:id="rId5"/>
    <p:sldLayoutId id="2147483687" r:id="rId6"/>
    <p:sldLayoutId id="2147483686" r:id="rId7"/>
    <p:sldLayoutId id="2147483682" r:id="rId8"/>
    <p:sldLayoutId id="2147483675" r:id="rId9"/>
    <p:sldLayoutId id="2147483676" r:id="rId10"/>
    <p:sldLayoutId id="2147483666" r:id="rId11"/>
    <p:sldLayoutId id="2147483667" r:id="rId12"/>
    <p:sldLayoutId id="2147483677" r:id="rId13"/>
    <p:sldLayoutId id="2147483684" r:id="rId14"/>
    <p:sldLayoutId id="2147483685" r:id="rId15"/>
    <p:sldLayoutId id="2147483680" r:id="rId16"/>
    <p:sldLayoutId id="2147483689" r:id="rId17"/>
  </p:sldLayoutIdLst>
  <p:hf hdr="0"/>
  <p:txStyles>
    <p:titleStyle>
      <a:lvl1pPr algn="l" defTabSz="1828709" rtl="0" eaLnBrk="1" latinLnBrk="0" hangingPunct="1">
        <a:lnSpc>
          <a:spcPct val="90000"/>
        </a:lnSpc>
        <a:spcBef>
          <a:spcPct val="0"/>
        </a:spcBef>
        <a:buNone/>
        <a:defRPr sz="7000" kern="1200" baseline="0">
          <a:solidFill>
            <a:schemeClr val="tx1"/>
          </a:solidFill>
          <a:latin typeface="+mj-lt"/>
          <a:ea typeface="+mj-ea"/>
          <a:cs typeface="+mj-cs"/>
        </a:defRPr>
      </a:lvl1pPr>
    </p:titleStyle>
    <p:bodyStyle>
      <a:lvl1pPr marL="2844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1pPr>
      <a:lvl2pPr marL="7884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2pPr>
      <a:lvl3pPr marL="14040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3pPr>
      <a:lvl4pPr marL="19800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4pPr>
      <a:lvl5pPr marL="27000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640" userDrawn="1">
          <p15:clr>
            <a:srgbClr val="F26B43"/>
          </p15:clr>
        </p15:guide>
        <p15:guide id="3" pos="4958" userDrawn="1">
          <p15:clr>
            <a:srgbClr val="F26B43"/>
          </p15:clr>
        </p15:guide>
        <p15:guide id="4" pos="5519" userDrawn="1">
          <p15:clr>
            <a:srgbClr val="F26B43"/>
          </p15:clr>
        </p15:guide>
        <p15:guide id="5" pos="9838" userDrawn="1">
          <p15:clr>
            <a:srgbClr val="F26B43"/>
          </p15:clr>
        </p15:guide>
        <p15:guide id="6" pos="10399" userDrawn="1">
          <p15:clr>
            <a:srgbClr val="F26B43"/>
          </p15:clr>
        </p15:guide>
        <p15:guide id="7" pos="147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BAE07A7-9636-4735-A608-44AEF10746FF}"/>
              </a:ext>
            </a:extLst>
          </p:cNvPr>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5" name="Objekt 4" hidden="1">
                        <a:extLst>
                          <a:ext uri="{FF2B5EF4-FFF2-40B4-BE49-F238E27FC236}">
                            <a16:creationId xmlns:a16="http://schemas.microsoft.com/office/drawing/2014/main" id="{FBAE07A7-9636-4735-A608-44AEF10746F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5" name="Grafikk 14">
            <a:extLst>
              <a:ext uri="{FF2B5EF4-FFF2-40B4-BE49-F238E27FC236}">
                <a16:creationId xmlns:a16="http://schemas.microsoft.com/office/drawing/2014/main" id="{3CC62ABC-6F05-4B52-A41F-AF451D41F22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25344" y="1017010"/>
            <a:ext cx="2522218" cy="692724"/>
          </a:xfrm>
          <a:prstGeom prst="rect">
            <a:avLst/>
          </a:prstGeom>
        </p:spPr>
      </p:pic>
      <p:sp>
        <p:nvSpPr>
          <p:cNvPr id="14" name="ToolsToo_Slide" descr="ToolsToo_Slide">
            <a:extLst>
              <a:ext uri="{FF2B5EF4-FFF2-40B4-BE49-F238E27FC236}">
                <a16:creationId xmlns:a16="http://schemas.microsoft.com/office/drawing/2014/main" id="{CCFB0DC5-21B6-45D5-B1DC-1E5BDE119AEC}"/>
              </a:ext>
            </a:extLst>
          </p:cNvPr>
          <p:cNvSpPr/>
          <p:nvPr userDrawn="1"/>
        </p:nvSpPr>
        <p:spPr>
          <a:xfrm>
            <a:off x="0" y="0"/>
            <a:ext cx="24382413" cy="13716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Placeholder 1"/>
          <p:cNvSpPr>
            <a:spLocks noGrp="1"/>
          </p:cNvSpPr>
          <p:nvPr>
            <p:ph type="title"/>
          </p:nvPr>
        </p:nvSpPr>
        <p:spPr>
          <a:xfrm>
            <a:off x="925344" y="2559050"/>
            <a:ext cx="22531725" cy="1084482"/>
          </a:xfrm>
          <a:prstGeom prst="rect">
            <a:avLst/>
          </a:prstGeom>
        </p:spPr>
        <p:txBody>
          <a:bodyPr vert="horz" lIns="91440" tIns="45720" rIns="91440" bIns="45720" rtlCol="0" anchor="t" anchorCtr="0">
            <a:noAutofit/>
          </a:bodyPr>
          <a:lstStyle/>
          <a:p>
            <a:r>
              <a:rPr lang="nb-NO"/>
              <a:t>Klikk for å redigere tittelstil</a:t>
            </a:r>
            <a:endParaRPr lang="en-US"/>
          </a:p>
        </p:txBody>
      </p:sp>
      <p:sp>
        <p:nvSpPr>
          <p:cNvPr id="3" name="Text Placeholder 2"/>
          <p:cNvSpPr>
            <a:spLocks noGrp="1"/>
          </p:cNvSpPr>
          <p:nvPr>
            <p:ph type="body" idx="1"/>
          </p:nvPr>
        </p:nvSpPr>
        <p:spPr>
          <a:xfrm>
            <a:off x="925344" y="3980259"/>
            <a:ext cx="22531725" cy="8301796"/>
          </a:xfrm>
          <a:prstGeom prst="rect">
            <a:avLst/>
          </a:prstGeom>
        </p:spPr>
        <p:txBody>
          <a:bodyPr vert="horz" lIns="91440" tIns="45720" rIns="91440" bIns="45720" rtlCol="0">
            <a:noAutofit/>
          </a:bodyPr>
          <a:lstStyle/>
          <a:p>
            <a:pPr lvl="0"/>
            <a:r>
              <a:rPr lang="nb-NO"/>
              <a:t>Klikk for å redigere tekststiler i malen</a:t>
            </a:r>
          </a:p>
          <a:p>
            <a:pPr lvl="1"/>
            <a:r>
              <a:rPr lang="nb-NO"/>
              <a:t>Klikk for andre nivå</a:t>
            </a:r>
          </a:p>
          <a:p>
            <a:pPr lvl="2"/>
            <a:r>
              <a:rPr lang="nb-NO"/>
              <a:t>Klikk for tredje nivå</a:t>
            </a:r>
          </a:p>
          <a:p>
            <a:pPr lvl="3"/>
            <a:r>
              <a:rPr lang="nb-NO"/>
              <a:t>Fjerde nivå</a:t>
            </a:r>
          </a:p>
          <a:p>
            <a:pPr lvl="4"/>
            <a:r>
              <a:rPr lang="nb-NO"/>
              <a:t>Femte nivå</a:t>
            </a:r>
            <a:endParaRPr lang="en-US"/>
          </a:p>
        </p:txBody>
      </p:sp>
      <p:sp>
        <p:nvSpPr>
          <p:cNvPr id="6" name="Slide Number Placeholder 5"/>
          <p:cNvSpPr>
            <a:spLocks noGrp="1"/>
          </p:cNvSpPr>
          <p:nvPr>
            <p:ph type="sldNum" sz="quarter" idx="4"/>
          </p:nvPr>
        </p:nvSpPr>
        <p:spPr>
          <a:xfrm>
            <a:off x="925511" y="12442191"/>
            <a:ext cx="477839" cy="730250"/>
          </a:xfrm>
          <a:prstGeom prst="rect">
            <a:avLst/>
          </a:prstGeom>
        </p:spPr>
        <p:txBody>
          <a:bodyPr vert="horz" lIns="91440" tIns="45720" rIns="0" bIns="45720" rtlCol="0" anchor="ctr"/>
          <a:lstStyle>
            <a:lvl1pPr algn="l">
              <a:defRPr sz="1800">
                <a:solidFill>
                  <a:schemeClr val="tx1"/>
                </a:solidFill>
              </a:defRPr>
            </a:lvl1pPr>
          </a:lstStyle>
          <a:p>
            <a:fld id="{356FC300-6EA6-4657-9829-8E9817A3066F}" type="slidenum">
              <a:rPr lang="nb-NO" smtClean="0"/>
              <a:pPr/>
              <a:t>‹#›</a:t>
            </a:fld>
            <a:endParaRPr lang="nb-NO"/>
          </a:p>
        </p:txBody>
      </p:sp>
      <p:sp>
        <p:nvSpPr>
          <p:cNvPr id="12" name="Plassholder for dato 11">
            <a:extLst>
              <a:ext uri="{FF2B5EF4-FFF2-40B4-BE49-F238E27FC236}">
                <a16:creationId xmlns:a16="http://schemas.microsoft.com/office/drawing/2014/main" id="{5F4300FF-D0AD-48FA-AD26-7679CEC8B73D}"/>
              </a:ext>
            </a:extLst>
          </p:cNvPr>
          <p:cNvSpPr>
            <a:spLocks noGrp="1"/>
          </p:cNvSpPr>
          <p:nvPr>
            <p:ph type="dt" sz="half" idx="2"/>
          </p:nvPr>
        </p:nvSpPr>
        <p:spPr>
          <a:xfrm>
            <a:off x="1487600" y="12442191"/>
            <a:ext cx="1357200" cy="730250"/>
          </a:xfrm>
          <a:prstGeom prst="rect">
            <a:avLst/>
          </a:prstGeom>
        </p:spPr>
        <p:txBody>
          <a:bodyPr vert="horz" lIns="91440" tIns="45720" rIns="0" bIns="45720" rtlCol="0" anchor="ctr"/>
          <a:lstStyle>
            <a:lvl1pPr algn="l">
              <a:defRPr lang="nb-NO" smtClean="0"/>
            </a:lvl1pPr>
          </a:lstStyle>
          <a:p>
            <a:fld id="{B4B6A79C-81AB-4F4D-94CD-2C096867A4A1}" type="datetime1">
              <a:rPr lang="nb-NO" smtClean="0"/>
              <a:t>25.11.2024</a:t>
            </a:fld>
            <a:endParaRPr lang="nb-NO"/>
          </a:p>
        </p:txBody>
      </p:sp>
      <p:sp>
        <p:nvSpPr>
          <p:cNvPr id="13" name="Plassholder for bunntekst 12">
            <a:extLst>
              <a:ext uri="{FF2B5EF4-FFF2-40B4-BE49-F238E27FC236}">
                <a16:creationId xmlns:a16="http://schemas.microsoft.com/office/drawing/2014/main" id="{9B4E5F6F-A453-47FC-856E-A87FF67CE8DC}"/>
              </a:ext>
            </a:extLst>
          </p:cNvPr>
          <p:cNvSpPr>
            <a:spLocks noGrp="1"/>
          </p:cNvSpPr>
          <p:nvPr>
            <p:ph type="ftr" sz="quarter" idx="3"/>
          </p:nvPr>
        </p:nvSpPr>
        <p:spPr>
          <a:xfrm>
            <a:off x="2929048" y="12442191"/>
            <a:ext cx="13368227" cy="730250"/>
          </a:xfrm>
          <a:prstGeom prst="rect">
            <a:avLst/>
          </a:prstGeom>
        </p:spPr>
        <p:txBody>
          <a:bodyPr vert="horz" lIns="90000" tIns="45720" rIns="90000" bIns="45720" rtlCol="0" anchor="ctr"/>
          <a:lstStyle>
            <a:lvl1pPr algn="l">
              <a:defRPr lang="nb-NO" cap="all" baseline="0"/>
            </a:lvl1pPr>
          </a:lstStyle>
          <a:p>
            <a:r>
              <a:rPr lang="nb-NO"/>
              <a:t>Lillestrøm kommune: tillit inkludering nyskaping</a:t>
            </a:r>
          </a:p>
        </p:txBody>
      </p:sp>
    </p:spTree>
    <p:extLst>
      <p:ext uri="{BB962C8B-B14F-4D97-AF65-F5344CB8AC3E}">
        <p14:creationId xmlns:p14="http://schemas.microsoft.com/office/powerpoint/2010/main" val="1903616001"/>
      </p:ext>
    </p:extLst>
  </p:cSld>
  <p:clrMap bg1="lt1" tx1="dk1" bg2="lt2" tx2="dk2" accent1="accent1" accent2="accent2" accent3="accent3" accent4="accent4" accent5="accent5" accent6="accent6" hlink="hlink" folHlink="folHlink"/>
  <p:sldLayoutIdLst>
    <p:sldLayoutId id="2147483694" r:id="rId1"/>
    <p:sldLayoutId id="2147483700" r:id="rId2"/>
    <p:sldLayoutId id="2147483697" r:id="rId3"/>
    <p:sldLayoutId id="2147483698" r:id="rId4"/>
    <p:sldLayoutId id="2147483692" r:id="rId5"/>
  </p:sldLayoutIdLst>
  <p:hf hdr="0"/>
  <p:txStyles>
    <p:titleStyle>
      <a:lvl1pPr algn="l" defTabSz="1828709" rtl="0" eaLnBrk="1" latinLnBrk="0" hangingPunct="1">
        <a:lnSpc>
          <a:spcPct val="90000"/>
        </a:lnSpc>
        <a:spcBef>
          <a:spcPct val="0"/>
        </a:spcBef>
        <a:buNone/>
        <a:defRPr sz="7000" kern="1200" baseline="0">
          <a:solidFill>
            <a:schemeClr val="tx1"/>
          </a:solidFill>
          <a:latin typeface="+mj-lt"/>
          <a:ea typeface="+mj-ea"/>
          <a:cs typeface="+mj-cs"/>
        </a:defRPr>
      </a:lvl1pPr>
    </p:titleStyle>
    <p:bodyStyle>
      <a:lvl1pPr marL="2844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1pPr>
      <a:lvl2pPr marL="7884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2pPr>
      <a:lvl3pPr marL="14040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3pPr>
      <a:lvl4pPr marL="19800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4pPr>
      <a:lvl5pPr marL="2700000" indent="-284400" algn="l" defTabSz="1828709" rtl="0" eaLnBrk="1" latinLnBrk="0" hangingPunct="1">
        <a:lnSpc>
          <a:spcPts val="5000"/>
        </a:lnSpc>
        <a:spcBef>
          <a:spcPts val="0"/>
        </a:spcBef>
        <a:buFont typeface="Arial" panose="020B0604020202020204" pitchFamily="34" charset="0"/>
        <a:buChar char="•"/>
        <a:defRPr sz="35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640" userDrawn="1">
          <p15:clr>
            <a:srgbClr val="F26B43"/>
          </p15:clr>
        </p15:guide>
        <p15:guide id="3" pos="4958" userDrawn="1">
          <p15:clr>
            <a:srgbClr val="F26B43"/>
          </p15:clr>
        </p15:guide>
        <p15:guide id="4" pos="5519" userDrawn="1">
          <p15:clr>
            <a:srgbClr val="F26B43"/>
          </p15:clr>
        </p15:guide>
        <p15:guide id="5" pos="9838" userDrawn="1">
          <p15:clr>
            <a:srgbClr val="F26B43"/>
          </p15:clr>
        </p15:guide>
        <p15:guide id="6" pos="10399" userDrawn="1">
          <p15:clr>
            <a:srgbClr val="F26B43"/>
          </p15:clr>
        </p15:guide>
        <p15:guide id="7" pos="1471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50CB7CC-DAEA-94AF-433C-95502DE424E3}"/>
              </a:ext>
            </a:extLst>
          </p:cNvPr>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9B838E3-3CF2-0C29-44C9-4CBCC987A0D8}"/>
              </a:ext>
            </a:extLst>
          </p:cNvPr>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A946976-B90E-8AC6-A8C0-44F1460BDB2C}"/>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76969C88-B244-455D-A017-012B25B1ACDD}" type="datetimeFigureOut">
              <a:rPr lang="en-US" smtClean="0"/>
              <a:pPr/>
              <a:t>11/25/2024</a:t>
            </a:fld>
            <a:endParaRPr lang="en-US"/>
          </a:p>
        </p:txBody>
      </p:sp>
      <p:sp>
        <p:nvSpPr>
          <p:cNvPr id="5" name="Plassholder for bunntekst 4">
            <a:extLst>
              <a:ext uri="{FF2B5EF4-FFF2-40B4-BE49-F238E27FC236}">
                <a16:creationId xmlns:a16="http://schemas.microsoft.com/office/drawing/2014/main" id="{16FB46D6-94BC-8B5E-DEA6-247309FFC062}"/>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D6EF7492-6A33-B5CB-2C14-709D373452C6}"/>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675279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883247029/1856a56146"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llestrom.kommune.no/helse-og-omsorg/parorende/opplaring-og-veiledning/for-foresatte-til-barn-og-unge/sibs-kurs/"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llestrom.kommune.no/helse-og-omsorg/parorende/opplaring-og-veiledning/barn-og-unge-som-parorende/"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272796247"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8D23919-44E7-E073-8E48-041ACF81EDEA}"/>
              </a:ext>
            </a:extLst>
          </p:cNvPr>
          <p:cNvSpPr>
            <a:spLocks noGrp="1"/>
          </p:cNvSpPr>
          <p:nvPr>
            <p:ph type="title"/>
          </p:nvPr>
        </p:nvSpPr>
        <p:spPr>
          <a:xfrm>
            <a:off x="925344" y="2559050"/>
            <a:ext cx="22531725" cy="1084482"/>
          </a:xfrm>
        </p:spPr>
        <p:txBody>
          <a:bodyPr anchor="t">
            <a:noAutofit/>
          </a:bodyPr>
          <a:lstStyle/>
          <a:p>
            <a:pPr algn="ctr"/>
            <a:r>
              <a:rPr lang="nb-NO" sz="5400" b="1"/>
              <a:t>Hvordan hjelper Lillestrøm kommune familier når de rammes av somatisk sykdom/skade.</a:t>
            </a:r>
          </a:p>
        </p:txBody>
      </p:sp>
      <p:sp>
        <p:nvSpPr>
          <p:cNvPr id="4" name="Plassholder for dato 3">
            <a:extLst>
              <a:ext uri="{FF2B5EF4-FFF2-40B4-BE49-F238E27FC236}">
                <a16:creationId xmlns:a16="http://schemas.microsoft.com/office/drawing/2014/main" id="{0AB2B9F5-4BA9-CC0A-3DE4-8F33B2D08C37}"/>
              </a:ext>
            </a:extLst>
          </p:cNvPr>
          <p:cNvSpPr>
            <a:spLocks noGrp="1"/>
          </p:cNvSpPr>
          <p:nvPr>
            <p:ph type="dt" sz="half" idx="10"/>
          </p:nvPr>
        </p:nvSpPr>
        <p:spPr>
          <a:xfrm>
            <a:off x="1487600" y="12442191"/>
            <a:ext cx="1357200" cy="730250"/>
          </a:xfrm>
        </p:spPr>
        <p:txBody>
          <a:bodyPr anchor="ctr">
            <a:normAutofit/>
          </a:bodyPr>
          <a:lstStyle/>
          <a:p>
            <a:pPr>
              <a:spcAft>
                <a:spcPts val="600"/>
              </a:spcAft>
            </a:pPr>
            <a:fld id="{62F3810D-3E41-497E-86BD-A37FBEFD4C88}" type="datetime1">
              <a:rPr lang="nb-NO" smtClean="0"/>
              <a:pPr>
                <a:spcAft>
                  <a:spcPts val="600"/>
                </a:spcAft>
              </a:pPr>
              <a:t>25.11.2024</a:t>
            </a:fld>
            <a:endParaRPr lang="nb-NO"/>
          </a:p>
        </p:txBody>
      </p:sp>
      <p:sp>
        <p:nvSpPr>
          <p:cNvPr id="5" name="Plassholder for bunntekst 4">
            <a:extLst>
              <a:ext uri="{FF2B5EF4-FFF2-40B4-BE49-F238E27FC236}">
                <a16:creationId xmlns:a16="http://schemas.microsoft.com/office/drawing/2014/main" id="{E6B5E9D9-68A3-5FA7-F25D-860BFBB129DC}"/>
              </a:ext>
            </a:extLst>
          </p:cNvPr>
          <p:cNvSpPr>
            <a:spLocks noGrp="1"/>
          </p:cNvSpPr>
          <p:nvPr>
            <p:ph type="ftr" sz="quarter" idx="11"/>
          </p:nvPr>
        </p:nvSpPr>
        <p:spPr>
          <a:xfrm>
            <a:off x="2929048" y="12442191"/>
            <a:ext cx="13368227" cy="730250"/>
          </a:xfrm>
        </p:spPr>
        <p:txBody>
          <a:bodyPr anchor="ctr">
            <a:normAutofit/>
          </a:bodyPr>
          <a:lstStyle/>
          <a:p>
            <a:pPr>
              <a:spcAft>
                <a:spcPts val="600"/>
              </a:spcAft>
            </a:pPr>
            <a:r>
              <a:rPr lang="nb-NO"/>
              <a:t>Lillestrøm kommune: tillit inkludering nyskaping</a:t>
            </a:r>
          </a:p>
        </p:txBody>
      </p:sp>
      <p:sp>
        <p:nvSpPr>
          <p:cNvPr id="6" name="Plassholder for lysbildenummer 5">
            <a:extLst>
              <a:ext uri="{FF2B5EF4-FFF2-40B4-BE49-F238E27FC236}">
                <a16:creationId xmlns:a16="http://schemas.microsoft.com/office/drawing/2014/main" id="{68F92157-8B7D-B0FF-5AF9-71DD3288276F}"/>
              </a:ext>
            </a:extLst>
          </p:cNvPr>
          <p:cNvSpPr>
            <a:spLocks noGrp="1"/>
          </p:cNvSpPr>
          <p:nvPr>
            <p:ph type="sldNum" sz="quarter" idx="12"/>
          </p:nvPr>
        </p:nvSpPr>
        <p:spPr>
          <a:xfrm>
            <a:off x="925511" y="12442191"/>
            <a:ext cx="477839" cy="730250"/>
          </a:xfrm>
        </p:spPr>
        <p:txBody>
          <a:bodyPr anchor="ctr">
            <a:normAutofit/>
          </a:bodyPr>
          <a:lstStyle/>
          <a:p>
            <a:pPr>
              <a:spcAft>
                <a:spcPts val="600"/>
              </a:spcAft>
            </a:pPr>
            <a:fld id="{356FC300-6EA6-4657-9829-8E9817A3066F}" type="slidenum">
              <a:rPr lang="nb-NO" smtClean="0"/>
              <a:pPr>
                <a:spcAft>
                  <a:spcPts val="600"/>
                </a:spcAft>
              </a:pPr>
              <a:t>1</a:t>
            </a:fld>
            <a:endParaRPr lang="nb-NO"/>
          </a:p>
        </p:txBody>
      </p:sp>
      <p:sp>
        <p:nvSpPr>
          <p:cNvPr id="7" name="Plassholder for innhold 6">
            <a:extLst>
              <a:ext uri="{FF2B5EF4-FFF2-40B4-BE49-F238E27FC236}">
                <a16:creationId xmlns:a16="http://schemas.microsoft.com/office/drawing/2014/main" id="{06D99138-E281-8B37-D3D1-C448507D4699}"/>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80690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A20060E-5B76-71B3-09D7-BAF175CE7062}"/>
              </a:ext>
            </a:extLst>
          </p:cNvPr>
          <p:cNvSpPr>
            <a:spLocks noGrp="1"/>
          </p:cNvSpPr>
          <p:nvPr>
            <p:ph idx="1"/>
          </p:nvPr>
        </p:nvSpPr>
        <p:spPr>
          <a:xfrm>
            <a:off x="925344" y="3980259"/>
            <a:ext cx="12037621" cy="8301796"/>
          </a:xfrm>
        </p:spPr>
        <p:txBody>
          <a:bodyPr/>
          <a:lstStyle/>
          <a:p>
            <a:r>
              <a:rPr lang="nb-NO"/>
              <a:t>Søsken til barn med langvarig psykisk eller fysisk sykdom eller funksjonsnedsettelser har en dokumentert forhøyet risiko for psykiske helseplager. </a:t>
            </a:r>
          </a:p>
          <a:p>
            <a:pPr marL="0" indent="0">
              <a:buNone/>
            </a:pPr>
            <a:endParaRPr lang="nb-NO"/>
          </a:p>
          <a:p>
            <a:r>
              <a:rPr lang="nb-NO"/>
              <a:t>Målsettingen til SIBS er å forebygge utvikling av psykiske helseplager hos søsken til barn med en diagnose. </a:t>
            </a:r>
          </a:p>
          <a:p>
            <a:pPr marL="0" indent="0">
              <a:buNone/>
            </a:pPr>
            <a:endParaRPr lang="nb-NO"/>
          </a:p>
          <a:p>
            <a:r>
              <a:rPr lang="nb-NO"/>
              <a:t>SIBS retter seg mot søsken som pårørende til barn med kronisk sykdom, fysiske funksjonsnedsettelser, kognitive funksjonsnedsettelser og nevroutviklingsforstyrrelser. </a:t>
            </a:r>
          </a:p>
          <a:p>
            <a:pPr marL="0" indent="0">
              <a:buNone/>
            </a:pPr>
            <a:endParaRPr lang="nb-NO"/>
          </a:p>
          <a:p>
            <a:r>
              <a:rPr lang="nb-NO"/>
              <a:t>Kurset er for søsken i alderen 6-16 år.</a:t>
            </a:r>
          </a:p>
          <a:p>
            <a:endParaRPr lang="nb-NO"/>
          </a:p>
          <a:p>
            <a:endParaRPr lang="nb-NO"/>
          </a:p>
        </p:txBody>
      </p:sp>
      <p:sp>
        <p:nvSpPr>
          <p:cNvPr id="3" name="Tittel 2">
            <a:extLst>
              <a:ext uri="{FF2B5EF4-FFF2-40B4-BE49-F238E27FC236}">
                <a16:creationId xmlns:a16="http://schemas.microsoft.com/office/drawing/2014/main" id="{13AEFA6E-BD05-0151-A4A6-79AB1DE9160C}"/>
              </a:ext>
            </a:extLst>
          </p:cNvPr>
          <p:cNvSpPr>
            <a:spLocks noGrp="1"/>
          </p:cNvSpPr>
          <p:nvPr>
            <p:ph type="title"/>
          </p:nvPr>
        </p:nvSpPr>
        <p:spPr/>
        <p:txBody>
          <a:bodyPr/>
          <a:lstStyle/>
          <a:p>
            <a:r>
              <a:rPr lang="nb-NO"/>
              <a:t>Hva er SIBS (SIBLINGS)</a:t>
            </a:r>
          </a:p>
        </p:txBody>
      </p:sp>
      <p:sp>
        <p:nvSpPr>
          <p:cNvPr id="4" name="Plassholder for dato 3">
            <a:extLst>
              <a:ext uri="{FF2B5EF4-FFF2-40B4-BE49-F238E27FC236}">
                <a16:creationId xmlns:a16="http://schemas.microsoft.com/office/drawing/2014/main" id="{12CBB035-558A-275C-F9AE-F7DD0C7B9685}"/>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EF815879-4098-EEC9-1E3D-4068A7AB87F1}"/>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BFCFA899-8CBB-D138-9FE8-E3E0EF90662B}"/>
              </a:ext>
            </a:extLst>
          </p:cNvPr>
          <p:cNvSpPr>
            <a:spLocks noGrp="1"/>
          </p:cNvSpPr>
          <p:nvPr>
            <p:ph type="sldNum" sz="quarter" idx="12"/>
          </p:nvPr>
        </p:nvSpPr>
        <p:spPr/>
        <p:txBody>
          <a:bodyPr/>
          <a:lstStyle/>
          <a:p>
            <a:fld id="{356FC300-6EA6-4657-9829-8E9817A3066F}" type="slidenum">
              <a:rPr lang="nb-NO" smtClean="0"/>
              <a:pPr/>
              <a:t>10</a:t>
            </a:fld>
            <a:endParaRPr lang="nb-NO"/>
          </a:p>
        </p:txBody>
      </p:sp>
      <p:pic>
        <p:nvPicPr>
          <p:cNvPr id="1026" name="Picture 2">
            <a:extLst>
              <a:ext uri="{FF2B5EF4-FFF2-40B4-BE49-F238E27FC236}">
                <a16:creationId xmlns:a16="http://schemas.microsoft.com/office/drawing/2014/main" id="{44A0B2BA-B849-FD63-F65D-4BC89DF6A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225" y="2559051"/>
            <a:ext cx="10305844" cy="9435726"/>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7698AFA6-97AF-1415-DF50-261288156E86}"/>
              </a:ext>
            </a:extLst>
          </p:cNvPr>
          <p:cNvSpPr txBox="1"/>
          <p:nvPr/>
        </p:nvSpPr>
        <p:spPr>
          <a:xfrm>
            <a:off x="16033898" y="13078047"/>
            <a:ext cx="7793070" cy="461665"/>
          </a:xfrm>
          <a:prstGeom prst="rect">
            <a:avLst/>
          </a:prstGeom>
          <a:noFill/>
        </p:spPr>
        <p:txBody>
          <a:bodyPr wrap="square" rtlCol="0">
            <a:spAutoFit/>
          </a:bodyPr>
          <a:lstStyle/>
          <a:p>
            <a:r>
              <a:rPr lang="nb-NO" sz="2400" dirty="0"/>
              <a:t>Bilde: Fra SIBS kurs</a:t>
            </a:r>
          </a:p>
        </p:txBody>
      </p:sp>
    </p:spTree>
    <p:extLst>
      <p:ext uri="{BB962C8B-B14F-4D97-AF65-F5344CB8AC3E}">
        <p14:creationId xmlns:p14="http://schemas.microsoft.com/office/powerpoint/2010/main" val="54126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3CA5AE1-BDB3-7D60-DE98-2B11513A94AE}"/>
              </a:ext>
            </a:extLst>
          </p:cNvPr>
          <p:cNvSpPr>
            <a:spLocks noGrp="1"/>
          </p:cNvSpPr>
          <p:nvPr>
            <p:ph idx="1"/>
          </p:nvPr>
        </p:nvSpPr>
        <p:spPr/>
        <p:txBody>
          <a:bodyPr/>
          <a:lstStyle/>
          <a:p>
            <a:pPr>
              <a:lnSpc>
                <a:spcPct val="150000"/>
              </a:lnSpc>
            </a:pPr>
            <a:r>
              <a:rPr lang="nb-NO" sz="3600"/>
              <a:t>SIBS RCT studie søkt høst 2020, Lillestrøm kommune fikk midler 2021- 2025</a:t>
            </a:r>
          </a:p>
          <a:p>
            <a:pPr>
              <a:lnSpc>
                <a:spcPct val="250000"/>
              </a:lnSpc>
            </a:pPr>
            <a:r>
              <a:rPr lang="nb-NO" sz="3600" b="0" i="0" u="none" strike="noStrike">
                <a:solidFill>
                  <a:schemeClr val="accent2"/>
                </a:solidFill>
                <a:effectLst/>
                <a:latin typeface="+mn-lt"/>
              </a:rPr>
              <a:t>KOMM-SIBS søkt 2023 og fått midler i 2024</a:t>
            </a:r>
          </a:p>
          <a:p>
            <a:pPr>
              <a:lnSpc>
                <a:spcPct val="250000"/>
              </a:lnSpc>
            </a:pPr>
            <a:r>
              <a:rPr lang="nb-NO" sz="3600">
                <a:solidFill>
                  <a:schemeClr val="accent2"/>
                </a:solidFill>
              </a:rPr>
              <a:t>JOIN SIBS søkt høst 2024</a:t>
            </a:r>
          </a:p>
          <a:p>
            <a:endParaRPr lang="nb-NO"/>
          </a:p>
        </p:txBody>
      </p:sp>
      <p:sp>
        <p:nvSpPr>
          <p:cNvPr id="3" name="Tittel 2">
            <a:extLst>
              <a:ext uri="{FF2B5EF4-FFF2-40B4-BE49-F238E27FC236}">
                <a16:creationId xmlns:a16="http://schemas.microsoft.com/office/drawing/2014/main" id="{E8F168F7-F418-F520-02E4-94DA3B15BD8F}"/>
              </a:ext>
            </a:extLst>
          </p:cNvPr>
          <p:cNvSpPr>
            <a:spLocks noGrp="1"/>
          </p:cNvSpPr>
          <p:nvPr>
            <p:ph type="title"/>
          </p:nvPr>
        </p:nvSpPr>
        <p:spPr/>
        <p:txBody>
          <a:bodyPr/>
          <a:lstStyle/>
          <a:p>
            <a:r>
              <a:rPr lang="nb-NO"/>
              <a:t>SIBS i Lillestrøm kommune</a:t>
            </a:r>
          </a:p>
        </p:txBody>
      </p:sp>
      <p:sp>
        <p:nvSpPr>
          <p:cNvPr id="4" name="Plassholder for dato 3">
            <a:extLst>
              <a:ext uri="{FF2B5EF4-FFF2-40B4-BE49-F238E27FC236}">
                <a16:creationId xmlns:a16="http://schemas.microsoft.com/office/drawing/2014/main" id="{95C9C2D2-D3B3-98C3-B23F-A1F63BE64CBD}"/>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CA4FAA91-A698-DD68-D254-DCDAF8A17E5E}"/>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D8E5FBFA-C0AE-2094-6DF8-8E2E6B1D19E0}"/>
              </a:ext>
            </a:extLst>
          </p:cNvPr>
          <p:cNvSpPr>
            <a:spLocks noGrp="1"/>
          </p:cNvSpPr>
          <p:nvPr>
            <p:ph type="sldNum" sz="quarter" idx="12"/>
          </p:nvPr>
        </p:nvSpPr>
        <p:spPr/>
        <p:txBody>
          <a:bodyPr/>
          <a:lstStyle/>
          <a:p>
            <a:fld id="{356FC300-6EA6-4657-9829-8E9817A3066F}" type="slidenum">
              <a:rPr lang="nb-NO" smtClean="0"/>
              <a:pPr/>
              <a:t>11</a:t>
            </a:fld>
            <a:endParaRPr lang="nb-NO"/>
          </a:p>
        </p:txBody>
      </p:sp>
      <p:pic>
        <p:nvPicPr>
          <p:cNvPr id="2050" name="Picture 2">
            <a:extLst>
              <a:ext uri="{FF2B5EF4-FFF2-40B4-BE49-F238E27FC236}">
                <a16:creationId xmlns:a16="http://schemas.microsoft.com/office/drawing/2014/main" id="{4DE1037A-CCD3-42B1-3058-F6E99ED02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659" y="7068628"/>
            <a:ext cx="6282616" cy="5214571"/>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DA101EDC-8DD1-5DDD-4244-3AC7816CFBD1}"/>
              </a:ext>
            </a:extLst>
          </p:cNvPr>
          <p:cNvSpPr txBox="1"/>
          <p:nvPr/>
        </p:nvSpPr>
        <p:spPr>
          <a:xfrm>
            <a:off x="925344" y="13100600"/>
            <a:ext cx="7793070" cy="461665"/>
          </a:xfrm>
          <a:prstGeom prst="rect">
            <a:avLst/>
          </a:prstGeom>
          <a:noFill/>
        </p:spPr>
        <p:txBody>
          <a:bodyPr wrap="square" rtlCol="0">
            <a:spAutoFit/>
          </a:bodyPr>
          <a:lstStyle/>
          <a:p>
            <a:r>
              <a:rPr lang="nb-NO" sz="2400" dirty="0"/>
              <a:t>Bilde: Fra SIBS kurs</a:t>
            </a:r>
          </a:p>
        </p:txBody>
      </p:sp>
    </p:spTree>
    <p:extLst>
      <p:ext uri="{BB962C8B-B14F-4D97-AF65-F5344CB8AC3E}">
        <p14:creationId xmlns:p14="http://schemas.microsoft.com/office/powerpoint/2010/main" val="4516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EA9C1E5-1C51-B129-F337-0B66073D57C6}"/>
              </a:ext>
            </a:extLst>
          </p:cNvPr>
          <p:cNvSpPr>
            <a:spLocks noGrp="1"/>
          </p:cNvSpPr>
          <p:nvPr>
            <p:ph idx="1"/>
          </p:nvPr>
        </p:nvSpPr>
        <p:spPr/>
        <p:txBody>
          <a:bodyPr/>
          <a:lstStyle/>
          <a:p>
            <a:pPr marL="0" indent="0" algn="ctr">
              <a:buNone/>
            </a:pPr>
            <a:endParaRPr lang="nb-NO" dirty="0"/>
          </a:p>
          <a:p>
            <a:pPr marL="0" indent="0" algn="ctr">
              <a:buNone/>
            </a:pPr>
            <a:endParaRPr lang="nb-NO" dirty="0"/>
          </a:p>
          <a:p>
            <a:pPr marL="0" indent="0" algn="ctr">
              <a:buNone/>
            </a:pPr>
            <a:endParaRPr lang="nb-NO" dirty="0"/>
          </a:p>
          <a:p>
            <a:pPr marL="0" indent="0" algn="ctr">
              <a:buNone/>
            </a:pPr>
            <a:endParaRPr lang="nb-NO" dirty="0"/>
          </a:p>
          <a:p>
            <a:pPr marL="0" indent="0" algn="ctr">
              <a:buNone/>
            </a:pPr>
            <a:r>
              <a:rPr lang="nb-NO" dirty="0">
                <a:hlinkClick r:id="rId3"/>
              </a:rPr>
              <a:t>https://vimeo.com/883247029/1856a56146</a:t>
            </a:r>
            <a:endParaRPr lang="nb-NO" dirty="0"/>
          </a:p>
          <a:p>
            <a:pPr marL="0" indent="0" algn="ctr">
              <a:buNone/>
            </a:pPr>
            <a:endParaRPr lang="nb-NO" dirty="0"/>
          </a:p>
          <a:p>
            <a:pPr marL="0" indent="0" algn="ctr">
              <a:buNone/>
            </a:pPr>
            <a:endParaRPr lang="nb-NO" dirty="0"/>
          </a:p>
        </p:txBody>
      </p:sp>
      <p:sp>
        <p:nvSpPr>
          <p:cNvPr id="3" name="Tittel 2">
            <a:extLst>
              <a:ext uri="{FF2B5EF4-FFF2-40B4-BE49-F238E27FC236}">
                <a16:creationId xmlns:a16="http://schemas.microsoft.com/office/drawing/2014/main" id="{E4275310-9DEE-F75E-945E-49AC797951A0}"/>
              </a:ext>
            </a:extLst>
          </p:cNvPr>
          <p:cNvSpPr>
            <a:spLocks noGrp="1"/>
          </p:cNvSpPr>
          <p:nvPr>
            <p:ph type="title"/>
          </p:nvPr>
        </p:nvSpPr>
        <p:spPr/>
        <p:txBody>
          <a:bodyPr/>
          <a:lstStyle/>
          <a:p>
            <a:r>
              <a:rPr lang="nb-NO"/>
              <a:t>Video om SIBS-intervensjonen</a:t>
            </a:r>
          </a:p>
        </p:txBody>
      </p:sp>
      <p:sp>
        <p:nvSpPr>
          <p:cNvPr id="4" name="Plassholder for dato 3">
            <a:extLst>
              <a:ext uri="{FF2B5EF4-FFF2-40B4-BE49-F238E27FC236}">
                <a16:creationId xmlns:a16="http://schemas.microsoft.com/office/drawing/2014/main" id="{C6C00A7F-F66A-ED71-DE3E-CFC80D18E1A6}"/>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C404304A-230A-B2C3-37CE-50CFD079E0E9}"/>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330767FE-EA68-7763-819C-0CFBF9D2BA25}"/>
              </a:ext>
            </a:extLst>
          </p:cNvPr>
          <p:cNvSpPr>
            <a:spLocks noGrp="1"/>
          </p:cNvSpPr>
          <p:nvPr>
            <p:ph type="sldNum" sz="quarter" idx="12"/>
          </p:nvPr>
        </p:nvSpPr>
        <p:spPr/>
        <p:txBody>
          <a:bodyPr/>
          <a:lstStyle/>
          <a:p>
            <a:fld id="{356FC300-6EA6-4657-9829-8E9817A3066F}" type="slidenum">
              <a:rPr lang="nb-NO" smtClean="0"/>
              <a:pPr/>
              <a:t>12</a:t>
            </a:fld>
            <a:endParaRPr lang="nb-NO"/>
          </a:p>
        </p:txBody>
      </p:sp>
      <p:pic>
        <p:nvPicPr>
          <p:cNvPr id="7" name="Bilde 6">
            <a:extLst>
              <a:ext uri="{FF2B5EF4-FFF2-40B4-BE49-F238E27FC236}">
                <a16:creationId xmlns:a16="http://schemas.microsoft.com/office/drawing/2014/main" id="{75858F97-DABB-6F92-9A13-3A2DC7D7A9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2893" y="8468474"/>
            <a:ext cx="8644311" cy="3106619"/>
          </a:xfrm>
          <a:prstGeom prst="rect">
            <a:avLst/>
          </a:prstGeom>
          <a:noFill/>
          <a:ln>
            <a:noFill/>
          </a:ln>
        </p:spPr>
      </p:pic>
      <p:sp>
        <p:nvSpPr>
          <p:cNvPr id="8" name="TekstSylinder 7">
            <a:extLst>
              <a:ext uri="{FF2B5EF4-FFF2-40B4-BE49-F238E27FC236}">
                <a16:creationId xmlns:a16="http://schemas.microsoft.com/office/drawing/2014/main" id="{54611E15-CEFB-F0FC-85D9-66E213F0DD41}"/>
              </a:ext>
            </a:extLst>
          </p:cNvPr>
          <p:cNvSpPr txBox="1"/>
          <p:nvPr/>
        </p:nvSpPr>
        <p:spPr>
          <a:xfrm>
            <a:off x="925344" y="13100600"/>
            <a:ext cx="7793070" cy="461665"/>
          </a:xfrm>
          <a:prstGeom prst="rect">
            <a:avLst/>
          </a:prstGeom>
          <a:noFill/>
        </p:spPr>
        <p:txBody>
          <a:bodyPr wrap="square" rtlCol="0">
            <a:spAutoFit/>
          </a:bodyPr>
          <a:lstStyle/>
          <a:p>
            <a:r>
              <a:rPr lang="nb-NO" sz="2400" dirty="0"/>
              <a:t>Bilde: Fra SIBS kurs</a:t>
            </a:r>
          </a:p>
        </p:txBody>
      </p:sp>
    </p:spTree>
    <p:extLst>
      <p:ext uri="{BB962C8B-B14F-4D97-AF65-F5344CB8AC3E}">
        <p14:creationId xmlns:p14="http://schemas.microsoft.com/office/powerpoint/2010/main" val="92996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A5D9A86-AB07-3290-E5B1-32B6D1F09028}"/>
              </a:ext>
            </a:extLst>
          </p:cNvPr>
          <p:cNvSpPr>
            <a:spLocks noGrp="1"/>
          </p:cNvSpPr>
          <p:nvPr>
            <p:ph idx="1"/>
          </p:nvPr>
        </p:nvSpPr>
        <p:spPr>
          <a:xfrm>
            <a:off x="925344" y="3437313"/>
            <a:ext cx="10655777" cy="7931485"/>
          </a:xfrm>
        </p:spPr>
        <p:txBody>
          <a:bodyPr vert="horz" lIns="91440" tIns="45720" rIns="91440" bIns="45720" rtlCol="0" anchor="t">
            <a:noAutofit/>
          </a:bodyPr>
          <a:lstStyle/>
          <a:p>
            <a:pPr marL="0" indent="0">
              <a:buNone/>
            </a:pPr>
            <a:endParaRPr lang="nb-NO"/>
          </a:p>
          <a:p>
            <a:r>
              <a:rPr lang="nb-NO"/>
              <a:t>2 kurskvelder ‘a 3 timer</a:t>
            </a:r>
          </a:p>
          <a:p>
            <a:r>
              <a:rPr lang="nb-NO"/>
              <a:t>Kl. 15.00-18.00</a:t>
            </a:r>
          </a:p>
          <a:p>
            <a:r>
              <a:rPr lang="nb-NO" err="1"/>
              <a:t>Solheimsgata</a:t>
            </a:r>
            <a:r>
              <a:rPr lang="nb-NO"/>
              <a:t> 18, Lillestrøm by</a:t>
            </a:r>
          </a:p>
          <a:p>
            <a:r>
              <a:rPr lang="nb-NO"/>
              <a:t>Søsken deltar sammen med en av sine foreldre </a:t>
            </a:r>
          </a:p>
          <a:p>
            <a:r>
              <a:rPr lang="nb-NO"/>
              <a:t>Den samme forelderen deltar på begge dagene</a:t>
            </a:r>
          </a:p>
          <a:p>
            <a:r>
              <a:rPr lang="nb-NO"/>
              <a:t>Gruppene består av mellom 3-7 søsken med foreldre</a:t>
            </a:r>
          </a:p>
          <a:p>
            <a:r>
              <a:rPr lang="nb-NO"/>
              <a:t>Pizza</a:t>
            </a:r>
          </a:p>
          <a:p>
            <a:r>
              <a:rPr lang="nb-NO"/>
              <a:t>Deles inn i foreldregruppe og søskengruppe</a:t>
            </a:r>
          </a:p>
          <a:p>
            <a:pPr marL="283845" indent="-283845"/>
            <a:r>
              <a:rPr lang="nb-NO">
                <a:cs typeface="Arial"/>
              </a:rPr>
              <a:t>4 gruppeledere/tilretteleggere (2 per gruppe)</a:t>
            </a:r>
          </a:p>
          <a:p>
            <a:pPr marL="0" indent="0">
              <a:buNone/>
            </a:pPr>
            <a:endParaRPr lang="nb-NO">
              <a:cs typeface="Arial"/>
            </a:endParaRPr>
          </a:p>
          <a:p>
            <a:endParaRPr lang="nb-NO"/>
          </a:p>
          <a:p>
            <a:endParaRPr lang="nb-NO"/>
          </a:p>
          <a:p>
            <a:endParaRPr lang="nb-NO"/>
          </a:p>
          <a:p>
            <a:endParaRPr lang="nb-NO"/>
          </a:p>
          <a:p>
            <a:endParaRPr lang="nb-NO">
              <a:cs typeface="Arial"/>
            </a:endParaRPr>
          </a:p>
          <a:p>
            <a:pPr marL="0" indent="0">
              <a:buNone/>
            </a:pPr>
            <a:endParaRPr lang="nb-NO">
              <a:cs typeface="Arial"/>
            </a:endParaRPr>
          </a:p>
          <a:p>
            <a:endParaRPr lang="nb-NO">
              <a:cs typeface="Arial"/>
            </a:endParaRPr>
          </a:p>
        </p:txBody>
      </p:sp>
      <p:sp>
        <p:nvSpPr>
          <p:cNvPr id="3" name="Tittel 2">
            <a:extLst>
              <a:ext uri="{FF2B5EF4-FFF2-40B4-BE49-F238E27FC236}">
                <a16:creationId xmlns:a16="http://schemas.microsoft.com/office/drawing/2014/main" id="{E7EAF128-3775-05EF-539A-2AAD9E31959B}"/>
              </a:ext>
            </a:extLst>
          </p:cNvPr>
          <p:cNvSpPr>
            <a:spLocks noGrp="1"/>
          </p:cNvSpPr>
          <p:nvPr>
            <p:ph type="title"/>
          </p:nvPr>
        </p:nvSpPr>
        <p:spPr/>
        <p:txBody>
          <a:bodyPr/>
          <a:lstStyle/>
          <a:p>
            <a:r>
              <a:rPr lang="nb-NO"/>
              <a:t>Kursdagene: Gjennomføring</a:t>
            </a:r>
          </a:p>
        </p:txBody>
      </p:sp>
      <p:sp>
        <p:nvSpPr>
          <p:cNvPr id="4" name="Plassholder for dato 3">
            <a:extLst>
              <a:ext uri="{FF2B5EF4-FFF2-40B4-BE49-F238E27FC236}">
                <a16:creationId xmlns:a16="http://schemas.microsoft.com/office/drawing/2014/main" id="{FF607AAD-BD11-E74D-9F07-6D030CB9A9D4}"/>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4D81122B-989D-C273-0618-4694F4250F35}"/>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3A39BD77-C446-EF4A-7553-C154CB6E1E1F}"/>
              </a:ext>
            </a:extLst>
          </p:cNvPr>
          <p:cNvSpPr>
            <a:spLocks noGrp="1"/>
          </p:cNvSpPr>
          <p:nvPr>
            <p:ph type="sldNum" sz="quarter" idx="12"/>
          </p:nvPr>
        </p:nvSpPr>
        <p:spPr/>
        <p:txBody>
          <a:bodyPr/>
          <a:lstStyle/>
          <a:p>
            <a:fld id="{356FC300-6EA6-4657-9829-8E9817A3066F}" type="slidenum">
              <a:rPr lang="nb-NO" smtClean="0"/>
              <a:pPr/>
              <a:t>13</a:t>
            </a:fld>
            <a:endParaRPr lang="nb-NO"/>
          </a:p>
        </p:txBody>
      </p:sp>
    </p:spTree>
    <p:extLst>
      <p:ext uri="{BB962C8B-B14F-4D97-AF65-F5344CB8AC3E}">
        <p14:creationId xmlns:p14="http://schemas.microsoft.com/office/powerpoint/2010/main" val="140097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19AAFFF-31CB-C71A-472C-1EA6E18DC861}"/>
              </a:ext>
            </a:extLst>
          </p:cNvPr>
          <p:cNvSpPr>
            <a:spLocks noGrp="1"/>
          </p:cNvSpPr>
          <p:nvPr>
            <p:ph idx="1"/>
          </p:nvPr>
        </p:nvSpPr>
        <p:spPr>
          <a:xfrm>
            <a:off x="925344" y="3980259"/>
            <a:ext cx="10489495" cy="8401187"/>
          </a:xfrm>
        </p:spPr>
        <p:txBody>
          <a:bodyPr vert="horz" lIns="91440" tIns="45720" rIns="91440" bIns="45720" rtlCol="0" anchor="t">
            <a:noAutofit/>
          </a:bodyPr>
          <a:lstStyle/>
          <a:p>
            <a:pPr marL="0" indent="0">
              <a:buNone/>
            </a:pPr>
            <a:r>
              <a:rPr lang="nb-NO" sz="3600" b="1" dirty="0"/>
              <a:t>Effekt</a:t>
            </a:r>
            <a:endParaRPr lang="nb-NO" sz="3600" dirty="0">
              <a:cs typeface="Arial"/>
            </a:endParaRPr>
          </a:p>
          <a:p>
            <a:pPr marL="1075690" lvl="1" indent="-571500"/>
            <a:r>
              <a:rPr lang="nb-NO" sz="3600" dirty="0">
                <a:cs typeface="Arial"/>
              </a:rPr>
              <a:t>Søsken opplevde bedre mental helse</a:t>
            </a:r>
          </a:p>
          <a:p>
            <a:pPr marL="1075690" lvl="1" indent="-571500"/>
            <a:r>
              <a:rPr lang="nb-NO" sz="3600" dirty="0">
                <a:cs typeface="Arial"/>
              </a:rPr>
              <a:t>Søsken opplevde bedre kommunikasjon og relasjon med foreldre</a:t>
            </a:r>
          </a:p>
          <a:p>
            <a:pPr marL="1075690" lvl="1" indent="-571500"/>
            <a:r>
              <a:rPr lang="nb-NO" sz="3600" dirty="0">
                <a:cs typeface="Arial"/>
              </a:rPr>
              <a:t>Søsken fikk bedre diagnosekunnskap</a:t>
            </a:r>
          </a:p>
          <a:p>
            <a:pPr marL="0" indent="0">
              <a:buNone/>
            </a:pPr>
            <a:endParaRPr lang="nb-NO" sz="3600" dirty="0">
              <a:cs typeface="Arial"/>
            </a:endParaRPr>
          </a:p>
          <a:p>
            <a:pPr marL="0" indent="0">
              <a:buNone/>
            </a:pPr>
            <a:r>
              <a:rPr lang="nb-NO" sz="3600" b="1" dirty="0"/>
              <a:t>Tilbakemeldinger</a:t>
            </a:r>
            <a:endParaRPr lang="nb-NO" sz="3600" b="1" dirty="0">
              <a:cs typeface="Arial"/>
            </a:endParaRPr>
          </a:p>
          <a:p>
            <a:pPr marL="283845" indent="-283845"/>
            <a:r>
              <a:rPr lang="nb-NO" sz="3600" dirty="0"/>
              <a:t> Knytte kontakt med andre foreldre i samme situasjon</a:t>
            </a:r>
            <a:endParaRPr lang="nb-NO" sz="3600" dirty="0">
              <a:cs typeface="Arial"/>
            </a:endParaRPr>
          </a:p>
          <a:p>
            <a:pPr marL="283845" indent="-283845"/>
            <a:r>
              <a:rPr lang="nb-NO" sz="3600" dirty="0"/>
              <a:t>Vennerelasjon til de andre </a:t>
            </a:r>
            <a:r>
              <a:rPr lang="nb-NO" sz="3600" dirty="0" err="1"/>
              <a:t>søskene</a:t>
            </a:r>
            <a:r>
              <a:rPr lang="nb-NO" sz="3600" dirty="0"/>
              <a:t> i gruppa</a:t>
            </a:r>
            <a:endParaRPr lang="nb-NO" sz="3600" dirty="0">
              <a:cs typeface="Arial"/>
            </a:endParaRPr>
          </a:p>
          <a:p>
            <a:pPr marL="283845" indent="-283845"/>
            <a:r>
              <a:rPr lang="nb-NO" sz="3600" dirty="0">
                <a:cs typeface="Arial"/>
              </a:rPr>
              <a:t>Foreldre opplever en bevisstgjøring rundt egen kommunikasjon når de tok i bruk verktøyene til SIBS </a:t>
            </a:r>
          </a:p>
        </p:txBody>
      </p:sp>
      <p:sp>
        <p:nvSpPr>
          <p:cNvPr id="3" name="Tittel 2">
            <a:extLst>
              <a:ext uri="{FF2B5EF4-FFF2-40B4-BE49-F238E27FC236}">
                <a16:creationId xmlns:a16="http://schemas.microsoft.com/office/drawing/2014/main" id="{36C433E9-81C1-FD9A-BF7D-5EC4340EDFFB}"/>
              </a:ext>
            </a:extLst>
          </p:cNvPr>
          <p:cNvSpPr>
            <a:spLocks noGrp="1"/>
          </p:cNvSpPr>
          <p:nvPr>
            <p:ph type="title"/>
          </p:nvPr>
        </p:nvSpPr>
        <p:spPr/>
        <p:txBody>
          <a:bodyPr/>
          <a:lstStyle/>
          <a:p>
            <a:r>
              <a:rPr lang="nb-NO"/>
              <a:t>Hvorfor kurs i grupper</a:t>
            </a:r>
          </a:p>
        </p:txBody>
      </p:sp>
      <p:sp>
        <p:nvSpPr>
          <p:cNvPr id="4" name="Plassholder for dato 3">
            <a:extLst>
              <a:ext uri="{FF2B5EF4-FFF2-40B4-BE49-F238E27FC236}">
                <a16:creationId xmlns:a16="http://schemas.microsoft.com/office/drawing/2014/main" id="{8FE8BC38-A757-2D50-5708-BDE865A80922}"/>
              </a:ext>
            </a:extLst>
          </p:cNvPr>
          <p:cNvSpPr>
            <a:spLocks noGrp="1"/>
          </p:cNvSpPr>
          <p:nvPr>
            <p:ph type="dt" sz="half" idx="10"/>
          </p:nvPr>
        </p:nvSpPr>
        <p:spPr/>
        <p:txBody>
          <a:bodyPr/>
          <a:lstStyle/>
          <a:p>
            <a:fld id="{62F3810D-3E41-497E-86BD-A37FBEFD4C88}" type="datetime1">
              <a:rPr lang="nb-NO" smtClean="0"/>
              <a:t>25.11.2024</a:t>
            </a:fld>
            <a:endParaRPr lang="nb-NO"/>
          </a:p>
        </p:txBody>
      </p:sp>
      <p:sp>
        <p:nvSpPr>
          <p:cNvPr id="5" name="Plassholder for bunntekst 4">
            <a:extLst>
              <a:ext uri="{FF2B5EF4-FFF2-40B4-BE49-F238E27FC236}">
                <a16:creationId xmlns:a16="http://schemas.microsoft.com/office/drawing/2014/main" id="{836D6FB1-8CE3-27E6-1662-68E3084F72EA}"/>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D34D893D-8578-0A11-D4A4-BF27B972FA7A}"/>
              </a:ext>
            </a:extLst>
          </p:cNvPr>
          <p:cNvSpPr>
            <a:spLocks noGrp="1"/>
          </p:cNvSpPr>
          <p:nvPr>
            <p:ph type="sldNum" sz="quarter" idx="12"/>
          </p:nvPr>
        </p:nvSpPr>
        <p:spPr/>
        <p:txBody>
          <a:bodyPr/>
          <a:lstStyle/>
          <a:p>
            <a:fld id="{356FC300-6EA6-4657-9829-8E9817A3066F}" type="slidenum">
              <a:rPr lang="nb-NO" smtClean="0"/>
              <a:pPr/>
              <a:t>14</a:t>
            </a:fld>
            <a:endParaRPr lang="nb-NO"/>
          </a:p>
        </p:txBody>
      </p:sp>
      <p:pic>
        <p:nvPicPr>
          <p:cNvPr id="7" name="Bilde 6" descr="Et bilde som inneholder Tegnefilm, Animasjon, clip art, illustrasjon&#10;&#10;Automatisk generert beskrivelse">
            <a:extLst>
              <a:ext uri="{FF2B5EF4-FFF2-40B4-BE49-F238E27FC236}">
                <a16:creationId xmlns:a16="http://schemas.microsoft.com/office/drawing/2014/main" id="{7560837B-DBA0-928B-503B-5A2264C96CBE}"/>
              </a:ext>
            </a:extLst>
          </p:cNvPr>
          <p:cNvPicPr>
            <a:picLocks noChangeAspect="1"/>
          </p:cNvPicPr>
          <p:nvPr/>
        </p:nvPicPr>
        <p:blipFill>
          <a:blip r:embed="rId3"/>
          <a:stretch>
            <a:fillRect/>
          </a:stretch>
        </p:blipFill>
        <p:spPr>
          <a:xfrm>
            <a:off x="15108653" y="5113683"/>
            <a:ext cx="6505287" cy="6122504"/>
          </a:xfrm>
          <a:prstGeom prst="rect">
            <a:avLst/>
          </a:prstGeom>
        </p:spPr>
      </p:pic>
      <p:sp>
        <p:nvSpPr>
          <p:cNvPr id="8" name="TekstSylinder 7">
            <a:extLst>
              <a:ext uri="{FF2B5EF4-FFF2-40B4-BE49-F238E27FC236}">
                <a16:creationId xmlns:a16="http://schemas.microsoft.com/office/drawing/2014/main" id="{ED07B731-0750-A52E-CBDB-B87EDDDB1D32}"/>
              </a:ext>
            </a:extLst>
          </p:cNvPr>
          <p:cNvSpPr txBox="1"/>
          <p:nvPr/>
        </p:nvSpPr>
        <p:spPr>
          <a:xfrm>
            <a:off x="925344" y="13100600"/>
            <a:ext cx="7793070" cy="461665"/>
          </a:xfrm>
          <a:prstGeom prst="rect">
            <a:avLst/>
          </a:prstGeom>
          <a:noFill/>
        </p:spPr>
        <p:txBody>
          <a:bodyPr wrap="square" rtlCol="0">
            <a:spAutoFit/>
          </a:bodyPr>
          <a:lstStyle/>
          <a:p>
            <a:r>
              <a:rPr lang="nb-NO" sz="2400" dirty="0"/>
              <a:t>Bilde: Fra SIBS kurs</a:t>
            </a:r>
          </a:p>
        </p:txBody>
      </p:sp>
    </p:spTree>
    <p:extLst>
      <p:ext uri="{BB962C8B-B14F-4D97-AF65-F5344CB8AC3E}">
        <p14:creationId xmlns:p14="http://schemas.microsoft.com/office/powerpoint/2010/main" val="118181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08140-5581-6DA7-D972-0B6F8BFEE86C}"/>
              </a:ext>
            </a:extLst>
          </p:cNvPr>
          <p:cNvSpPr>
            <a:spLocks noGrp="1"/>
          </p:cNvSpPr>
          <p:nvPr>
            <p:ph type="ctrTitle"/>
          </p:nvPr>
        </p:nvSpPr>
        <p:spPr/>
        <p:txBody>
          <a:bodyPr/>
          <a:lstStyle/>
          <a:p>
            <a:r>
              <a:rPr lang="nb-NO" b="0" i="0">
                <a:solidFill>
                  <a:srgbClr val="233264"/>
                </a:solidFill>
                <a:effectLst/>
                <a:latin typeface="PxGrotesk"/>
              </a:rPr>
              <a:t>SIBS-kurs </a:t>
            </a:r>
            <a:r>
              <a:rPr lang="nb-NO">
                <a:solidFill>
                  <a:srgbClr val="233264"/>
                </a:solidFill>
                <a:latin typeface="PxGrotesk"/>
              </a:rPr>
              <a:t>høst</a:t>
            </a:r>
            <a:r>
              <a:rPr lang="nb-NO" b="0" i="0">
                <a:solidFill>
                  <a:srgbClr val="233264"/>
                </a:solidFill>
                <a:effectLst/>
                <a:latin typeface="PxGrotesk"/>
              </a:rPr>
              <a:t> - 2024</a:t>
            </a:r>
            <a:br>
              <a:rPr lang="nb-NO" b="0" i="0">
                <a:solidFill>
                  <a:srgbClr val="233264"/>
                </a:solidFill>
                <a:effectLst/>
                <a:latin typeface="PxGrotesk"/>
              </a:rPr>
            </a:br>
            <a:endParaRPr lang="nb-NO"/>
          </a:p>
        </p:txBody>
      </p:sp>
      <p:sp>
        <p:nvSpPr>
          <p:cNvPr id="3" name="Plassholder for tekst 2">
            <a:extLst>
              <a:ext uri="{FF2B5EF4-FFF2-40B4-BE49-F238E27FC236}">
                <a16:creationId xmlns:a16="http://schemas.microsoft.com/office/drawing/2014/main" id="{E53FC953-3157-3EAA-5D7B-6CD78C1B438A}"/>
              </a:ext>
            </a:extLst>
          </p:cNvPr>
          <p:cNvSpPr>
            <a:spLocks noGrp="1"/>
          </p:cNvSpPr>
          <p:nvPr>
            <p:ph type="body" sz="quarter" idx="11"/>
          </p:nvPr>
        </p:nvSpPr>
        <p:spPr>
          <a:xfrm>
            <a:off x="925513" y="5003800"/>
            <a:ext cx="15378112" cy="5740400"/>
          </a:xfrm>
        </p:spPr>
        <p:txBody>
          <a:bodyPr/>
          <a:lstStyle/>
          <a:p>
            <a:pPr algn="l"/>
            <a:r>
              <a:rPr lang="nb-NO" sz="4400" b="0" i="0">
                <a:solidFill>
                  <a:srgbClr val="393F49"/>
                </a:solidFill>
                <a:effectLst/>
                <a:latin typeface="Lato" panose="020F0502020204030203" pitchFamily="34" charset="0"/>
              </a:rPr>
              <a:t>Vi tilbyr vanligvis 2 kurs i halvåret​, 3 dette året</a:t>
            </a:r>
          </a:p>
          <a:p>
            <a:pPr algn="l"/>
            <a:endParaRPr lang="nb-NO" b="0" i="0">
              <a:solidFill>
                <a:srgbClr val="393F49"/>
              </a:solidFill>
              <a:effectLst/>
              <a:latin typeface="Lato" panose="020F0502020204030203" pitchFamily="34" charset="0"/>
            </a:endParaRPr>
          </a:p>
          <a:p>
            <a:pPr marL="571500" indent="-571500" algn="l">
              <a:lnSpc>
                <a:spcPct val="150000"/>
              </a:lnSpc>
              <a:buFont typeface="Arial" panose="020B0604020202020204" pitchFamily="34" charset="0"/>
              <a:buChar char="•"/>
            </a:pPr>
            <a:r>
              <a:rPr lang="nb-NO" sz="3900" b="0" i="0">
                <a:solidFill>
                  <a:srgbClr val="393F49"/>
                </a:solidFill>
                <a:effectLst/>
                <a:latin typeface="Lato" panose="020F0502020204030203" pitchFamily="34" charset="0"/>
              </a:rPr>
              <a:t>12. og 19. september, kl. 15.00- 18.00. Aldersgruppen er 6 til 8 år.</a:t>
            </a:r>
          </a:p>
          <a:p>
            <a:pPr marL="571500" indent="-571500" algn="l">
              <a:lnSpc>
                <a:spcPct val="150000"/>
              </a:lnSpc>
              <a:buFont typeface="Arial" panose="020B0604020202020204" pitchFamily="34" charset="0"/>
              <a:buChar char="•"/>
            </a:pPr>
            <a:r>
              <a:rPr lang="nb-NO" sz="3900" b="0" i="0">
                <a:solidFill>
                  <a:srgbClr val="393F49"/>
                </a:solidFill>
                <a:effectLst/>
                <a:latin typeface="Lato" panose="020F0502020204030203" pitchFamily="34" charset="0"/>
              </a:rPr>
              <a:t>22. og 29. oktober, kl. 15.00- 18.00. Aldersgruppen er 9-11 år.</a:t>
            </a:r>
          </a:p>
          <a:p>
            <a:pPr marL="571500" indent="-571500" algn="l">
              <a:lnSpc>
                <a:spcPct val="150000"/>
              </a:lnSpc>
              <a:buFont typeface="Arial" panose="020B0604020202020204" pitchFamily="34" charset="0"/>
              <a:buChar char="•"/>
            </a:pPr>
            <a:r>
              <a:rPr lang="nb-NO" sz="3900" b="0" i="0">
                <a:solidFill>
                  <a:srgbClr val="393F49"/>
                </a:solidFill>
                <a:effectLst/>
                <a:latin typeface="Lato" panose="020F0502020204030203" pitchFamily="34" charset="0"/>
              </a:rPr>
              <a:t>14. og 21. november, kl. 15.00 - 18.00. Aldersgruppen er 12-14 år.</a:t>
            </a:r>
          </a:p>
          <a:p>
            <a:pPr algn="l">
              <a:lnSpc>
                <a:spcPct val="150000"/>
              </a:lnSpc>
            </a:pPr>
            <a:r>
              <a:rPr lang="nb-NO" sz="4000">
                <a:solidFill>
                  <a:srgbClr val="393F49"/>
                </a:solidFill>
                <a:latin typeface="Lato" panose="020F0502020204030203" pitchFamily="34" charset="0"/>
              </a:rPr>
              <a:t>K</a:t>
            </a:r>
            <a:r>
              <a:rPr lang="nb-NO" sz="4000" b="0" i="0">
                <a:solidFill>
                  <a:srgbClr val="393F49"/>
                </a:solidFill>
                <a:effectLst/>
                <a:latin typeface="Lato" panose="020F0502020204030203" pitchFamily="34" charset="0"/>
              </a:rPr>
              <a:t>ursene gjennomføres i </a:t>
            </a:r>
            <a:r>
              <a:rPr lang="nb-NO" sz="4000" b="0" i="0" err="1">
                <a:solidFill>
                  <a:srgbClr val="393F49"/>
                </a:solidFill>
                <a:effectLst/>
                <a:latin typeface="Lato" panose="020F0502020204030203" pitchFamily="34" charset="0"/>
              </a:rPr>
              <a:t>Solheimsgata</a:t>
            </a:r>
            <a:r>
              <a:rPr lang="nb-NO" sz="4000" b="0" i="0">
                <a:solidFill>
                  <a:srgbClr val="393F49"/>
                </a:solidFill>
                <a:effectLst/>
                <a:latin typeface="Lato" panose="020F0502020204030203" pitchFamily="34" charset="0"/>
              </a:rPr>
              <a:t> 18, Lillestrøm by</a:t>
            </a:r>
          </a:p>
          <a:p>
            <a:pPr algn="l">
              <a:lnSpc>
                <a:spcPct val="150000"/>
              </a:lnSpc>
            </a:pPr>
            <a:endParaRPr lang="nb-NO" sz="4000">
              <a:solidFill>
                <a:srgbClr val="393F49"/>
              </a:solidFill>
              <a:latin typeface="Lato" panose="020F0502020204030203" pitchFamily="34" charset="0"/>
            </a:endParaRPr>
          </a:p>
          <a:p>
            <a:pPr algn="l">
              <a:lnSpc>
                <a:spcPct val="150000"/>
              </a:lnSpc>
            </a:pPr>
            <a:r>
              <a:rPr lang="nb-NO" sz="4000" b="0" i="0">
                <a:solidFill>
                  <a:srgbClr val="393F49"/>
                </a:solidFill>
                <a:effectLst/>
                <a:latin typeface="Lato" panose="020F0502020204030203" pitchFamily="34" charset="0"/>
              </a:rPr>
              <a:t>Ligger på hjemmesiden til kommunen:</a:t>
            </a:r>
          </a:p>
          <a:p>
            <a:pPr algn="l">
              <a:lnSpc>
                <a:spcPct val="150000"/>
              </a:lnSpc>
            </a:pPr>
            <a:r>
              <a:rPr lang="nb-NO" sz="3600">
                <a:hlinkClick r:id="rId3"/>
              </a:rPr>
              <a:t>SIBS-kurs (lillestrom.kommune.no)</a:t>
            </a:r>
            <a:endParaRPr lang="nb-NO" sz="3600" b="0" i="0">
              <a:solidFill>
                <a:srgbClr val="393F49"/>
              </a:solidFill>
              <a:effectLst/>
              <a:latin typeface="Lato" panose="020F0502020204030203" pitchFamily="34" charset="0"/>
            </a:endParaRPr>
          </a:p>
          <a:p>
            <a:pPr algn="l"/>
            <a:endParaRPr lang="nb-NO" sz="4000">
              <a:solidFill>
                <a:srgbClr val="393F49"/>
              </a:solidFill>
              <a:latin typeface="Lato" panose="020F0502020204030203" pitchFamily="34" charset="0"/>
            </a:endParaRPr>
          </a:p>
          <a:p>
            <a:pPr algn="l"/>
            <a:endParaRPr lang="nb-NO" sz="4000" b="0" i="0">
              <a:solidFill>
                <a:srgbClr val="393F49"/>
              </a:solidFill>
              <a:effectLst/>
              <a:latin typeface="Lato" panose="020F0502020204030203" pitchFamily="34" charset="0"/>
            </a:endParaRPr>
          </a:p>
          <a:p>
            <a:pPr algn="l"/>
            <a:endParaRPr lang="nb-NO" sz="4000">
              <a:solidFill>
                <a:srgbClr val="393F49"/>
              </a:solidFill>
              <a:latin typeface="Lato" panose="020F0502020204030203" pitchFamily="34" charset="0"/>
            </a:endParaRPr>
          </a:p>
          <a:p>
            <a:pPr algn="l"/>
            <a:endParaRPr lang="nb-NO" sz="4000" b="0" i="0">
              <a:solidFill>
                <a:srgbClr val="393F49"/>
              </a:solidFill>
              <a:effectLst/>
              <a:latin typeface="Lato" panose="020F0502020204030203" pitchFamily="34" charset="0"/>
            </a:endParaRPr>
          </a:p>
          <a:p>
            <a:br>
              <a:rPr lang="nb-NO"/>
            </a:br>
            <a:endParaRPr lang="nb-NO"/>
          </a:p>
        </p:txBody>
      </p:sp>
    </p:spTree>
    <p:extLst>
      <p:ext uri="{BB962C8B-B14F-4D97-AF65-F5344CB8AC3E}">
        <p14:creationId xmlns:p14="http://schemas.microsoft.com/office/powerpoint/2010/main" val="121025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F916394-C487-0D0F-9638-76B2AF1EF7FF}"/>
              </a:ext>
            </a:extLst>
          </p:cNvPr>
          <p:cNvSpPr>
            <a:spLocks noGrp="1"/>
          </p:cNvSpPr>
          <p:nvPr>
            <p:ph idx="1"/>
          </p:nvPr>
        </p:nvSpPr>
        <p:spPr/>
        <p:txBody>
          <a:bodyPr/>
          <a:lstStyle/>
          <a:p>
            <a:pPr>
              <a:lnSpc>
                <a:spcPct val="150000"/>
              </a:lnSpc>
            </a:pPr>
            <a:r>
              <a:rPr lang="nb-NO" sz="4400"/>
              <a:t>Felles og forpliktende satsing på SIBS fremover mellom helse og mestring og oppvekst to store tjenesteområder i Lillestrøm kommune.</a:t>
            </a:r>
          </a:p>
          <a:p>
            <a:pPr marL="0" indent="0">
              <a:lnSpc>
                <a:spcPct val="150000"/>
              </a:lnSpc>
              <a:buNone/>
            </a:pPr>
            <a:endParaRPr lang="nb-NO" sz="4400"/>
          </a:p>
          <a:p>
            <a:pPr>
              <a:lnSpc>
                <a:spcPct val="150000"/>
              </a:lnSpc>
            </a:pPr>
            <a:r>
              <a:rPr lang="nb-NO" sz="4400"/>
              <a:t>Utdanne flere gruppeledere. I Lillestrøm gjennomføres SIBS gjennom en tverrfaglig sammensatt gruppe medarbeidere som jobber innenfor ulike tjenester for barn, unge og familier. </a:t>
            </a:r>
          </a:p>
          <a:p>
            <a:pPr>
              <a:lnSpc>
                <a:spcPct val="150000"/>
              </a:lnSpc>
            </a:pPr>
            <a:endParaRPr lang="nb-NO" sz="4400"/>
          </a:p>
          <a:p>
            <a:pPr>
              <a:lnSpc>
                <a:spcPct val="150000"/>
              </a:lnSpc>
            </a:pPr>
            <a:r>
              <a:rPr lang="nb-NO" sz="4400"/>
              <a:t>Vi tilbyr 2-3 kurs i halvåret (avhengig av påmeldinger). </a:t>
            </a:r>
          </a:p>
          <a:p>
            <a:endParaRPr lang="nb-NO"/>
          </a:p>
          <a:p>
            <a:endParaRPr lang="nb-NO"/>
          </a:p>
          <a:p>
            <a:pPr marL="0" indent="0">
              <a:buNone/>
            </a:pPr>
            <a:r>
              <a:rPr lang="nb-NO"/>
              <a:t> </a:t>
            </a:r>
          </a:p>
          <a:p>
            <a:pPr marL="0" indent="0">
              <a:buNone/>
            </a:pPr>
            <a:endParaRPr lang="nb-NO"/>
          </a:p>
        </p:txBody>
      </p:sp>
      <p:sp>
        <p:nvSpPr>
          <p:cNvPr id="3" name="Tittel 2">
            <a:extLst>
              <a:ext uri="{FF2B5EF4-FFF2-40B4-BE49-F238E27FC236}">
                <a16:creationId xmlns:a16="http://schemas.microsoft.com/office/drawing/2014/main" id="{BC7CD9C7-3DCA-2279-C713-D9E316815293}"/>
              </a:ext>
            </a:extLst>
          </p:cNvPr>
          <p:cNvSpPr>
            <a:spLocks noGrp="1"/>
          </p:cNvSpPr>
          <p:nvPr>
            <p:ph type="title"/>
          </p:nvPr>
        </p:nvSpPr>
        <p:spPr>
          <a:xfrm>
            <a:off x="925344" y="2133600"/>
            <a:ext cx="22531725" cy="1219200"/>
          </a:xfrm>
        </p:spPr>
        <p:txBody>
          <a:bodyPr/>
          <a:lstStyle/>
          <a:p>
            <a:r>
              <a:rPr lang="nb-NO"/>
              <a:t>Veien videre med SIBS i Lillestrøm kommune</a:t>
            </a:r>
          </a:p>
        </p:txBody>
      </p:sp>
      <p:sp>
        <p:nvSpPr>
          <p:cNvPr id="4" name="Plassholder for dato 3">
            <a:extLst>
              <a:ext uri="{FF2B5EF4-FFF2-40B4-BE49-F238E27FC236}">
                <a16:creationId xmlns:a16="http://schemas.microsoft.com/office/drawing/2014/main" id="{7C547964-9F02-B779-D973-E10EE44B43BE}"/>
              </a:ext>
            </a:extLst>
          </p:cNvPr>
          <p:cNvSpPr>
            <a:spLocks noGrp="1"/>
          </p:cNvSpPr>
          <p:nvPr>
            <p:ph type="dt" sz="half" idx="10"/>
          </p:nvPr>
        </p:nvSpPr>
        <p:spPr/>
        <p:txBody>
          <a:bodyPr/>
          <a:lstStyle/>
          <a:p>
            <a:fld id="{62F3810D-3E41-497E-86BD-A37FBEFD4C88}" type="datetime1">
              <a:rPr lang="nb-NO" smtClean="0"/>
              <a:t>25.11.2024</a:t>
            </a:fld>
            <a:endParaRPr lang="nb-NO"/>
          </a:p>
        </p:txBody>
      </p:sp>
      <p:sp>
        <p:nvSpPr>
          <p:cNvPr id="5" name="Plassholder for bunntekst 4">
            <a:extLst>
              <a:ext uri="{FF2B5EF4-FFF2-40B4-BE49-F238E27FC236}">
                <a16:creationId xmlns:a16="http://schemas.microsoft.com/office/drawing/2014/main" id="{53AFC4B7-9C7E-50F6-15BC-70B63A4003AC}"/>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08DCF7E9-ECA6-9BF2-5CF2-1A5BC1765634}"/>
              </a:ext>
            </a:extLst>
          </p:cNvPr>
          <p:cNvSpPr>
            <a:spLocks noGrp="1"/>
          </p:cNvSpPr>
          <p:nvPr>
            <p:ph type="sldNum" sz="quarter" idx="12"/>
          </p:nvPr>
        </p:nvSpPr>
        <p:spPr/>
        <p:txBody>
          <a:bodyPr/>
          <a:lstStyle/>
          <a:p>
            <a:fld id="{356FC300-6EA6-4657-9829-8E9817A3066F}" type="slidenum">
              <a:rPr lang="nb-NO" smtClean="0"/>
              <a:pPr/>
              <a:t>16</a:t>
            </a:fld>
            <a:endParaRPr lang="nb-NO"/>
          </a:p>
        </p:txBody>
      </p:sp>
    </p:spTree>
    <p:extLst>
      <p:ext uri="{BB962C8B-B14F-4D97-AF65-F5344CB8AC3E}">
        <p14:creationId xmlns:p14="http://schemas.microsoft.com/office/powerpoint/2010/main" val="143382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5A6408F-5F35-5B30-5C16-05B1B033095B}"/>
              </a:ext>
            </a:extLst>
          </p:cNvPr>
          <p:cNvSpPr>
            <a:spLocks noGrp="1"/>
          </p:cNvSpPr>
          <p:nvPr>
            <p:ph idx="1"/>
          </p:nvPr>
        </p:nvSpPr>
        <p:spPr>
          <a:xfrm>
            <a:off x="925344" y="3048000"/>
            <a:ext cx="15379869" cy="9235199"/>
          </a:xfrm>
        </p:spPr>
        <p:txBody>
          <a:bodyPr vert="horz" lIns="91440" tIns="45720" rIns="91440" bIns="45720" rtlCol="0" anchor="t">
            <a:noAutofit/>
          </a:bodyPr>
          <a:lstStyle/>
          <a:p>
            <a:pPr marL="0" indent="0">
              <a:buNone/>
            </a:pPr>
            <a:endParaRPr lang="nb-NO">
              <a:cs typeface="Arial"/>
            </a:endParaRPr>
          </a:p>
          <a:p>
            <a:pPr marL="0" indent="0">
              <a:buNone/>
            </a:pPr>
            <a:r>
              <a:rPr lang="nb-NO">
                <a:cs typeface="Arial"/>
              </a:rPr>
              <a:t>Mer informasjon på Lillestrøm kommune sin hjemmeside:</a:t>
            </a:r>
          </a:p>
          <a:p>
            <a:pPr marL="0" indent="0">
              <a:buNone/>
            </a:pPr>
            <a:endParaRPr lang="nb-NO">
              <a:cs typeface="Arial"/>
            </a:endParaRPr>
          </a:p>
          <a:p>
            <a:pPr marL="283845" indent="-283845"/>
            <a:r>
              <a:rPr lang="nb-NO">
                <a:hlinkClick r:id="rId3"/>
              </a:rPr>
              <a:t>Barn og unge som pårørende</a:t>
            </a:r>
            <a:endParaRPr lang="nb-NO"/>
          </a:p>
          <a:p>
            <a:pPr marL="283845" indent="-283845"/>
            <a:endParaRPr lang="nb-NO">
              <a:cs typeface="Arial"/>
            </a:endParaRPr>
          </a:p>
          <a:p>
            <a:pPr marL="0" indent="0">
              <a:buNone/>
            </a:pPr>
            <a:endParaRPr lang="nb-NO"/>
          </a:p>
          <a:p>
            <a:pPr marL="0" indent="0">
              <a:buNone/>
            </a:pPr>
            <a:endParaRPr lang="nb-NO"/>
          </a:p>
          <a:p>
            <a:pPr marL="0" indent="0">
              <a:buNone/>
            </a:pPr>
            <a:endParaRPr lang="nb-NO"/>
          </a:p>
        </p:txBody>
      </p:sp>
      <p:sp>
        <p:nvSpPr>
          <p:cNvPr id="3" name="Tittel 2">
            <a:extLst>
              <a:ext uri="{FF2B5EF4-FFF2-40B4-BE49-F238E27FC236}">
                <a16:creationId xmlns:a16="http://schemas.microsoft.com/office/drawing/2014/main" id="{F593F909-3FBC-00E7-8A7E-E3FB3580F2D2}"/>
              </a:ext>
            </a:extLst>
          </p:cNvPr>
          <p:cNvSpPr>
            <a:spLocks noGrp="1"/>
          </p:cNvSpPr>
          <p:nvPr>
            <p:ph type="title"/>
          </p:nvPr>
        </p:nvSpPr>
        <p:spPr>
          <a:xfrm>
            <a:off x="925344" y="2032000"/>
            <a:ext cx="22531725" cy="1244600"/>
          </a:xfrm>
        </p:spPr>
        <p:txBody>
          <a:bodyPr/>
          <a:lstStyle/>
          <a:p>
            <a:r>
              <a:rPr lang="nb-NO"/>
              <a:t>Kontakt oss</a:t>
            </a:r>
          </a:p>
        </p:txBody>
      </p:sp>
      <p:sp>
        <p:nvSpPr>
          <p:cNvPr id="4" name="Plassholder for dato 3">
            <a:extLst>
              <a:ext uri="{FF2B5EF4-FFF2-40B4-BE49-F238E27FC236}">
                <a16:creationId xmlns:a16="http://schemas.microsoft.com/office/drawing/2014/main" id="{69D64542-627B-8CBA-5F2E-6B2F7EC65856}"/>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775AE30D-BFB1-F4A1-0080-39409F018BD4}"/>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E7E6D27B-AF90-4229-0689-986B216FACBA}"/>
              </a:ext>
            </a:extLst>
          </p:cNvPr>
          <p:cNvSpPr>
            <a:spLocks noGrp="1"/>
          </p:cNvSpPr>
          <p:nvPr>
            <p:ph type="sldNum" sz="quarter" idx="12"/>
          </p:nvPr>
        </p:nvSpPr>
        <p:spPr/>
        <p:txBody>
          <a:bodyPr/>
          <a:lstStyle/>
          <a:p>
            <a:fld id="{356FC300-6EA6-4657-9829-8E9817A3066F}" type="slidenum">
              <a:rPr lang="nb-NO" smtClean="0"/>
              <a:pPr/>
              <a:t>17</a:t>
            </a:fld>
            <a:endParaRPr lang="nb-NO"/>
          </a:p>
        </p:txBody>
      </p:sp>
    </p:spTree>
    <p:extLst>
      <p:ext uri="{BB962C8B-B14F-4D97-AF65-F5344CB8AC3E}">
        <p14:creationId xmlns:p14="http://schemas.microsoft.com/office/powerpoint/2010/main" val="411472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D58D24F-A4E0-8BBC-1707-48E0ACD6A898}"/>
              </a:ext>
            </a:extLst>
          </p:cNvPr>
          <p:cNvSpPr>
            <a:spLocks noGrp="1"/>
          </p:cNvSpPr>
          <p:nvPr>
            <p:ph idx="1"/>
          </p:nvPr>
        </p:nvSpPr>
        <p:spPr/>
        <p:txBody>
          <a:bodyPr/>
          <a:lstStyle/>
          <a:p>
            <a:pPr>
              <a:lnSpc>
                <a:spcPct val="200000"/>
              </a:lnSpc>
            </a:pPr>
            <a:r>
              <a:rPr lang="nb-NO"/>
              <a:t>Barn som pårørende </a:t>
            </a:r>
          </a:p>
          <a:p>
            <a:pPr>
              <a:lnSpc>
                <a:spcPct val="200000"/>
              </a:lnSpc>
            </a:pPr>
            <a:r>
              <a:rPr lang="nb-NO"/>
              <a:t>Rutine for oppfølging av barn som pårørende i Lillestrøm kommune</a:t>
            </a:r>
          </a:p>
          <a:p>
            <a:pPr>
              <a:lnSpc>
                <a:spcPct val="200000"/>
              </a:lnSpc>
            </a:pPr>
            <a:r>
              <a:rPr lang="nb-NO"/>
              <a:t>BTI i Lillestrøm kommune</a:t>
            </a:r>
          </a:p>
          <a:p>
            <a:pPr>
              <a:lnSpc>
                <a:spcPct val="200000"/>
              </a:lnSpc>
            </a:pPr>
            <a:r>
              <a:rPr lang="nb-NO"/>
              <a:t>Aktuelle tiltak i Lillestrøm kommune for barn som pårørende:</a:t>
            </a:r>
            <a:br>
              <a:rPr lang="nb-NO"/>
            </a:br>
            <a:r>
              <a:rPr lang="nb-NO"/>
              <a:t>- Pårørende kurs</a:t>
            </a:r>
          </a:p>
          <a:p>
            <a:pPr marL="0" indent="0">
              <a:lnSpc>
                <a:spcPct val="200000"/>
              </a:lnSpc>
              <a:buNone/>
            </a:pPr>
            <a:r>
              <a:rPr lang="nb-NO"/>
              <a:t>   - SIBS</a:t>
            </a:r>
          </a:p>
          <a:p>
            <a:endParaRPr lang="nb-NO"/>
          </a:p>
        </p:txBody>
      </p:sp>
      <p:sp>
        <p:nvSpPr>
          <p:cNvPr id="3" name="Tittel 2">
            <a:extLst>
              <a:ext uri="{FF2B5EF4-FFF2-40B4-BE49-F238E27FC236}">
                <a16:creationId xmlns:a16="http://schemas.microsoft.com/office/drawing/2014/main" id="{0F34277A-0841-6D9A-4F66-C7D8EF53B588}"/>
              </a:ext>
            </a:extLst>
          </p:cNvPr>
          <p:cNvSpPr>
            <a:spLocks noGrp="1"/>
          </p:cNvSpPr>
          <p:nvPr>
            <p:ph type="title"/>
          </p:nvPr>
        </p:nvSpPr>
        <p:spPr/>
        <p:txBody>
          <a:bodyPr/>
          <a:lstStyle/>
          <a:p>
            <a:r>
              <a:rPr lang="nb-NO"/>
              <a:t>Agenda</a:t>
            </a:r>
          </a:p>
        </p:txBody>
      </p:sp>
      <p:sp>
        <p:nvSpPr>
          <p:cNvPr id="4" name="Plassholder for dato 3">
            <a:extLst>
              <a:ext uri="{FF2B5EF4-FFF2-40B4-BE49-F238E27FC236}">
                <a16:creationId xmlns:a16="http://schemas.microsoft.com/office/drawing/2014/main" id="{B52CF83A-B21D-88B1-C3C4-6FB872CF291D}"/>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8C5AB0B7-96AD-7C60-D6BF-C18D21AF660A}"/>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991230CC-6871-37BF-8A94-5BE0E0B2A895}"/>
              </a:ext>
            </a:extLst>
          </p:cNvPr>
          <p:cNvSpPr>
            <a:spLocks noGrp="1"/>
          </p:cNvSpPr>
          <p:nvPr>
            <p:ph type="sldNum" sz="quarter" idx="12"/>
          </p:nvPr>
        </p:nvSpPr>
        <p:spPr/>
        <p:txBody>
          <a:bodyPr/>
          <a:lstStyle/>
          <a:p>
            <a:fld id="{356FC300-6EA6-4657-9829-8E9817A3066F}" type="slidenum">
              <a:rPr lang="nb-NO" smtClean="0"/>
              <a:pPr/>
              <a:t>2</a:t>
            </a:fld>
            <a:endParaRPr lang="nb-NO"/>
          </a:p>
        </p:txBody>
      </p:sp>
    </p:spTree>
    <p:extLst>
      <p:ext uri="{BB962C8B-B14F-4D97-AF65-F5344CB8AC3E}">
        <p14:creationId xmlns:p14="http://schemas.microsoft.com/office/powerpoint/2010/main" val="123254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B099C7B6-607E-6048-2962-179E8739114D}"/>
              </a:ext>
            </a:extLst>
          </p:cNvPr>
          <p:cNvSpPr>
            <a:spLocks noGrp="1"/>
          </p:cNvSpPr>
          <p:nvPr>
            <p:ph type="dt" sz="half" idx="10"/>
          </p:nvPr>
        </p:nvSpPr>
        <p:spPr/>
        <p:txBody>
          <a:bodyPr/>
          <a:lstStyle/>
          <a:p>
            <a:fld id="{62F3810D-3E41-497E-86BD-A37FBEFD4C88}" type="datetime1">
              <a:rPr lang="nb-NO" smtClean="0"/>
              <a:t>25.11.2024</a:t>
            </a:fld>
            <a:endParaRPr lang="nb-NO"/>
          </a:p>
        </p:txBody>
      </p:sp>
      <p:sp>
        <p:nvSpPr>
          <p:cNvPr id="5" name="Plassholder for bunntekst 4">
            <a:extLst>
              <a:ext uri="{FF2B5EF4-FFF2-40B4-BE49-F238E27FC236}">
                <a16:creationId xmlns:a16="http://schemas.microsoft.com/office/drawing/2014/main" id="{BE5A84A3-F4C6-ADFE-14A7-63F10F1EE54E}"/>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9B7B1F33-57D9-3093-0717-27EA53D28E19}"/>
              </a:ext>
            </a:extLst>
          </p:cNvPr>
          <p:cNvSpPr>
            <a:spLocks noGrp="1"/>
          </p:cNvSpPr>
          <p:nvPr>
            <p:ph type="sldNum" sz="quarter" idx="12"/>
          </p:nvPr>
        </p:nvSpPr>
        <p:spPr/>
        <p:txBody>
          <a:bodyPr/>
          <a:lstStyle/>
          <a:p>
            <a:fld id="{356FC300-6EA6-4657-9829-8E9817A3066F}" type="slidenum">
              <a:rPr lang="nb-NO" smtClean="0"/>
              <a:pPr/>
              <a:t>3</a:t>
            </a:fld>
            <a:endParaRPr lang="nb-NO"/>
          </a:p>
        </p:txBody>
      </p:sp>
      <p:sp>
        <p:nvSpPr>
          <p:cNvPr id="2" name="TekstSylinder 1">
            <a:hlinkClick r:id="rId3"/>
          </p:cNvPr>
          <p:cNvSpPr txBox="1"/>
          <p:nvPr/>
        </p:nvSpPr>
        <p:spPr>
          <a:xfrm>
            <a:off x="19101510" y="12119025"/>
            <a:ext cx="1811216" cy="646331"/>
          </a:xfrm>
          <a:prstGeom prst="rect">
            <a:avLst/>
          </a:prstGeom>
          <a:noFill/>
        </p:spPr>
        <p:txBody>
          <a:bodyPr wrap="square" rtlCol="0">
            <a:spAutoFit/>
          </a:bodyPr>
          <a:lstStyle/>
          <a:p>
            <a:r>
              <a:rPr lang="nb-NO" u="sng" dirty="0"/>
              <a:t>Film</a:t>
            </a:r>
            <a:endParaRPr lang="nb-NO" dirty="0"/>
          </a:p>
          <a:p>
            <a:endParaRPr lang="nb-NO" dirty="0"/>
          </a:p>
        </p:txBody>
      </p:sp>
      <p:pic>
        <p:nvPicPr>
          <p:cNvPr id="3" name="Bilde 2">
            <a:hlinkClick r:id="rId3"/>
          </p:cNvPr>
          <p:cNvPicPr>
            <a:picLocks noChangeAspect="1"/>
          </p:cNvPicPr>
          <p:nvPr/>
        </p:nvPicPr>
        <p:blipFill>
          <a:blip r:embed="rId4"/>
          <a:stretch>
            <a:fillRect/>
          </a:stretch>
        </p:blipFill>
        <p:spPr>
          <a:xfrm>
            <a:off x="9007943" y="5254999"/>
            <a:ext cx="6401693" cy="3381847"/>
          </a:xfrm>
          <a:prstGeom prst="rect">
            <a:avLst/>
          </a:prstGeom>
        </p:spPr>
      </p:pic>
      <p:sp>
        <p:nvSpPr>
          <p:cNvPr id="7" name="TekstSylinder 6">
            <a:extLst>
              <a:ext uri="{FF2B5EF4-FFF2-40B4-BE49-F238E27FC236}">
                <a16:creationId xmlns:a16="http://schemas.microsoft.com/office/drawing/2014/main" id="{4165EBE5-76F0-B73D-B5B7-97BBCA4CED3C}"/>
              </a:ext>
            </a:extLst>
          </p:cNvPr>
          <p:cNvSpPr txBox="1"/>
          <p:nvPr/>
        </p:nvSpPr>
        <p:spPr>
          <a:xfrm>
            <a:off x="925344" y="13100600"/>
            <a:ext cx="7793070" cy="461665"/>
          </a:xfrm>
          <a:prstGeom prst="rect">
            <a:avLst/>
          </a:prstGeom>
          <a:noFill/>
        </p:spPr>
        <p:txBody>
          <a:bodyPr wrap="square" rtlCol="0">
            <a:spAutoFit/>
          </a:bodyPr>
          <a:lstStyle/>
          <a:p>
            <a:r>
              <a:rPr lang="nb-NO" sz="2400" dirty="0"/>
              <a:t>Bilde: Forside fra e-læringskurs Barn som pårørende</a:t>
            </a:r>
          </a:p>
        </p:txBody>
      </p:sp>
    </p:spTree>
    <p:extLst>
      <p:ext uri="{BB962C8B-B14F-4D97-AF65-F5344CB8AC3E}">
        <p14:creationId xmlns:p14="http://schemas.microsoft.com/office/powerpoint/2010/main" val="78136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5E9825D-2728-66CC-E27D-1C3F0C55A90A}"/>
              </a:ext>
            </a:extLst>
          </p:cNvPr>
          <p:cNvSpPr>
            <a:spLocks noGrp="1"/>
          </p:cNvSpPr>
          <p:nvPr>
            <p:ph idx="1"/>
          </p:nvPr>
        </p:nvSpPr>
        <p:spPr>
          <a:xfrm>
            <a:off x="925344" y="4571999"/>
            <a:ext cx="15379869" cy="7711199"/>
          </a:xfrm>
        </p:spPr>
        <p:txBody>
          <a:bodyPr/>
          <a:lstStyle/>
          <a:p>
            <a:pPr marL="504190" lvl="1" indent="0">
              <a:buNone/>
            </a:pPr>
            <a:r>
              <a:rPr lang="nb-NO" sz="4800"/>
              <a:t>Vi har en barn som pårørende rutine som skal bidra til å sikre at: </a:t>
            </a:r>
          </a:p>
          <a:p>
            <a:pPr marL="504190" lvl="1" indent="0">
              <a:buNone/>
            </a:pPr>
            <a:endParaRPr lang="nb-NO" sz="4800"/>
          </a:p>
          <a:p>
            <a:pPr marL="504190" lvl="1" indent="0">
              <a:buNone/>
            </a:pPr>
            <a:r>
              <a:rPr lang="nb-NO" sz="4800"/>
              <a:t>«Barn som pårørende får tilstrekkelig informasjon og den hjelpen de har krav på i forbindelse med foreldre og/eller søskens sykdom, skade eller rusmisbruk. Systematisk informasjonsutveksling mellom </a:t>
            </a:r>
            <a:r>
              <a:rPr lang="nb-NO" sz="4800" err="1"/>
              <a:t>Ahus</a:t>
            </a:r>
            <a:r>
              <a:rPr lang="nb-NO" sz="4800"/>
              <a:t> og kommunen når barn er pårørende og trenger oppfølging»</a:t>
            </a:r>
          </a:p>
          <a:p>
            <a:pPr marL="504190" lvl="1" indent="0">
              <a:buNone/>
            </a:pPr>
            <a:endParaRPr lang="nb-NO"/>
          </a:p>
          <a:p>
            <a:pPr marL="504190" lvl="1" indent="0">
              <a:buNone/>
            </a:pPr>
            <a:endParaRPr lang="nb-NO"/>
          </a:p>
        </p:txBody>
      </p:sp>
      <p:sp>
        <p:nvSpPr>
          <p:cNvPr id="3" name="Tittel 2">
            <a:extLst>
              <a:ext uri="{FF2B5EF4-FFF2-40B4-BE49-F238E27FC236}">
                <a16:creationId xmlns:a16="http://schemas.microsoft.com/office/drawing/2014/main" id="{DC619947-97AE-CAE5-27CC-8ED2989C1D1B}"/>
              </a:ext>
            </a:extLst>
          </p:cNvPr>
          <p:cNvSpPr>
            <a:spLocks noGrp="1"/>
          </p:cNvSpPr>
          <p:nvPr>
            <p:ph type="title"/>
          </p:nvPr>
        </p:nvSpPr>
        <p:spPr>
          <a:xfrm>
            <a:off x="441250" y="2559050"/>
            <a:ext cx="22531725" cy="1084482"/>
          </a:xfrm>
        </p:spPr>
        <p:txBody>
          <a:bodyPr/>
          <a:lstStyle/>
          <a:p>
            <a:r>
              <a:rPr lang="nb-NO"/>
              <a:t>Barn som pårørende i Lillestrøm kommune</a:t>
            </a:r>
          </a:p>
        </p:txBody>
      </p:sp>
      <p:sp>
        <p:nvSpPr>
          <p:cNvPr id="4" name="Plassholder for dato 3">
            <a:extLst>
              <a:ext uri="{FF2B5EF4-FFF2-40B4-BE49-F238E27FC236}">
                <a16:creationId xmlns:a16="http://schemas.microsoft.com/office/drawing/2014/main" id="{0CEC257A-E304-0150-0CDA-92F02BB64E66}"/>
              </a:ext>
            </a:extLst>
          </p:cNvPr>
          <p:cNvSpPr>
            <a:spLocks noGrp="1"/>
          </p:cNvSpPr>
          <p:nvPr>
            <p:ph type="dt" sz="half" idx="10"/>
          </p:nvPr>
        </p:nvSpPr>
        <p:spPr/>
        <p:txBody>
          <a:bodyPr/>
          <a:lstStyle/>
          <a:p>
            <a:fld id="{74FDB352-00F1-4EEB-92CF-6618CFEC6EB8}" type="datetime1">
              <a:rPr lang="nb-NO" smtClean="0"/>
              <a:t>25.11.2024</a:t>
            </a:fld>
            <a:endParaRPr lang="nb-NO"/>
          </a:p>
        </p:txBody>
      </p:sp>
      <p:sp>
        <p:nvSpPr>
          <p:cNvPr id="5" name="Plassholder for bunntekst 4">
            <a:extLst>
              <a:ext uri="{FF2B5EF4-FFF2-40B4-BE49-F238E27FC236}">
                <a16:creationId xmlns:a16="http://schemas.microsoft.com/office/drawing/2014/main" id="{7647C8A5-7518-E0CC-B11F-FAE3E6EA206B}"/>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B9E2F72D-A9A2-5A4B-D9B4-9E60B6017000}"/>
              </a:ext>
            </a:extLst>
          </p:cNvPr>
          <p:cNvSpPr>
            <a:spLocks noGrp="1"/>
          </p:cNvSpPr>
          <p:nvPr>
            <p:ph type="sldNum" sz="quarter" idx="12"/>
          </p:nvPr>
        </p:nvSpPr>
        <p:spPr/>
        <p:txBody>
          <a:bodyPr/>
          <a:lstStyle/>
          <a:p>
            <a:fld id="{356FC300-6EA6-4657-9829-8E9817A3066F}" type="slidenum">
              <a:rPr lang="nb-NO" smtClean="0"/>
              <a:pPr/>
              <a:t>4</a:t>
            </a:fld>
            <a:endParaRPr lang="nb-NO"/>
          </a:p>
        </p:txBody>
      </p:sp>
    </p:spTree>
    <p:extLst>
      <p:ext uri="{BB962C8B-B14F-4D97-AF65-F5344CB8AC3E}">
        <p14:creationId xmlns:p14="http://schemas.microsoft.com/office/powerpoint/2010/main" val="294226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CC60915-51B9-438D-8395-CD00D644D63B}"/>
              </a:ext>
            </a:extLst>
          </p:cNvPr>
          <p:cNvSpPr>
            <a:spLocks noGrp="1"/>
          </p:cNvSpPr>
          <p:nvPr>
            <p:ph idx="1"/>
          </p:nvPr>
        </p:nvSpPr>
        <p:spPr>
          <a:xfrm>
            <a:off x="925344" y="3742267"/>
            <a:ext cx="22882923" cy="9430173"/>
          </a:xfrm>
        </p:spPr>
        <p:txBody>
          <a:bodyPr/>
          <a:lstStyle/>
          <a:p>
            <a:r>
              <a:rPr lang="nb-NO" sz="3200"/>
              <a:t>Bedre tverrfaglig Innsats (BTI) er en samhandlingsmodell som skal bidra til gode oppvekstsvilkår for barn og unge, og sikre godt samarbeid med deres foresatte ved at tjenestene samhandler godt på alle nivå. Målsettingen er å </a:t>
            </a:r>
            <a:r>
              <a:rPr lang="nb-NO" sz="3200" b="0" i="0">
                <a:effectLst/>
                <a:latin typeface="Arial" panose="020B0604020202020204" pitchFamily="34" charset="0"/>
              </a:rPr>
              <a:t> forebygge, oppdage og sette inn riktig tiltak til barn, unge og familier som det er knyttet bekymring til.</a:t>
            </a:r>
            <a:endParaRPr lang="nb-NO" sz="3200"/>
          </a:p>
          <a:p>
            <a:r>
              <a:rPr lang="nb-NO" sz="3200"/>
              <a:t> Dette arbeidet deles i  kommunens tverrfaglig samarbeidssystem (en møtestruktur) og en samhandlingsmodell rundt barn, unge og familier. </a:t>
            </a:r>
            <a:endParaRPr lang="nb-NO"/>
          </a:p>
        </p:txBody>
      </p:sp>
      <p:sp>
        <p:nvSpPr>
          <p:cNvPr id="3" name="Tittel 2">
            <a:extLst>
              <a:ext uri="{FF2B5EF4-FFF2-40B4-BE49-F238E27FC236}">
                <a16:creationId xmlns:a16="http://schemas.microsoft.com/office/drawing/2014/main" id="{99D44093-7E27-47AB-A7F9-89435B8D65D8}"/>
              </a:ext>
            </a:extLst>
          </p:cNvPr>
          <p:cNvSpPr>
            <a:spLocks noGrp="1"/>
          </p:cNvSpPr>
          <p:nvPr>
            <p:ph type="title"/>
          </p:nvPr>
        </p:nvSpPr>
        <p:spPr>
          <a:xfrm>
            <a:off x="1487600" y="2370792"/>
            <a:ext cx="22523283" cy="1071656"/>
          </a:xfrm>
        </p:spPr>
        <p:txBody>
          <a:bodyPr/>
          <a:lstStyle/>
          <a:p>
            <a:r>
              <a:rPr lang="nb-NO" sz="4800" b="1"/>
              <a:t>BTI Bedre tverrfaglig Innsats i Lillestrøm kommune</a:t>
            </a:r>
            <a:br>
              <a:rPr lang="nb-NO" b="1"/>
            </a:br>
            <a:endParaRPr lang="nb-NO"/>
          </a:p>
        </p:txBody>
      </p:sp>
      <p:sp>
        <p:nvSpPr>
          <p:cNvPr id="4" name="Plassholder for dato 3">
            <a:extLst>
              <a:ext uri="{FF2B5EF4-FFF2-40B4-BE49-F238E27FC236}">
                <a16:creationId xmlns:a16="http://schemas.microsoft.com/office/drawing/2014/main" id="{2FD8A1CA-0BE1-4547-AB9D-DE872385C678}"/>
              </a:ext>
            </a:extLst>
          </p:cNvPr>
          <p:cNvSpPr>
            <a:spLocks noGrp="1"/>
          </p:cNvSpPr>
          <p:nvPr>
            <p:ph type="dt" sz="half" idx="10"/>
          </p:nvPr>
        </p:nvSpPr>
        <p:spPr/>
        <p:txBody>
          <a:bodyPr/>
          <a:lstStyle/>
          <a:p>
            <a:fld id="{42449272-54C3-451A-A821-6521E1D28EB8}" type="datetime1">
              <a:rPr lang="nb-NO" smtClean="0"/>
              <a:t>25.11.2024</a:t>
            </a:fld>
            <a:endParaRPr lang="nb-NO"/>
          </a:p>
        </p:txBody>
      </p:sp>
      <p:sp>
        <p:nvSpPr>
          <p:cNvPr id="6" name="Plassholder for lysbildenummer 5">
            <a:extLst>
              <a:ext uri="{FF2B5EF4-FFF2-40B4-BE49-F238E27FC236}">
                <a16:creationId xmlns:a16="http://schemas.microsoft.com/office/drawing/2014/main" id="{72D32EED-FA34-4723-B402-F64B00F735CE}"/>
              </a:ext>
            </a:extLst>
          </p:cNvPr>
          <p:cNvSpPr>
            <a:spLocks noGrp="1"/>
          </p:cNvSpPr>
          <p:nvPr>
            <p:ph type="sldNum" sz="quarter" idx="12"/>
          </p:nvPr>
        </p:nvSpPr>
        <p:spPr/>
        <p:txBody>
          <a:bodyPr/>
          <a:lstStyle/>
          <a:p>
            <a:fld id="{356FC300-6EA6-4657-9829-8E9817A3066F}" type="slidenum">
              <a:rPr lang="nb-NO" smtClean="0"/>
              <a:pPr/>
              <a:t>5</a:t>
            </a:fld>
            <a:endParaRPr lang="nb-NO"/>
          </a:p>
        </p:txBody>
      </p:sp>
      <p:sp>
        <p:nvSpPr>
          <p:cNvPr id="17" name="TekstSylinder 16">
            <a:extLst>
              <a:ext uri="{FF2B5EF4-FFF2-40B4-BE49-F238E27FC236}">
                <a16:creationId xmlns:a16="http://schemas.microsoft.com/office/drawing/2014/main" id="{6F14F218-1013-490C-A16E-358532C087AC}"/>
              </a:ext>
            </a:extLst>
          </p:cNvPr>
          <p:cNvSpPr txBox="1"/>
          <p:nvPr/>
        </p:nvSpPr>
        <p:spPr>
          <a:xfrm>
            <a:off x="6980450" y="7369776"/>
            <a:ext cx="11459950" cy="5786199"/>
          </a:xfrm>
          <a:prstGeom prst="rect">
            <a:avLst/>
          </a:prstGeom>
          <a:noFill/>
        </p:spPr>
        <p:txBody>
          <a:bodyPr wrap="square" rtlCol="0">
            <a:spAutoFit/>
          </a:bodyPr>
          <a:lstStyle/>
          <a:p>
            <a:r>
              <a:rPr lang="nb-NO" sz="3200"/>
              <a:t>BTI skal  synliggjøre hvordan våre planer, rutiner,</a:t>
            </a:r>
            <a:r>
              <a:rPr lang="nb-NO" sz="3200" b="0" i="0">
                <a:effectLst/>
                <a:latin typeface="Arial" panose="020B0604020202020204" pitchFamily="34" charset="0"/>
              </a:rPr>
              <a:t> samhandlingsarenaer og verktøy bidrar til identifikasjon og oppfølging av utsatte barn.</a:t>
            </a:r>
            <a:r>
              <a:rPr lang="nb-NO" sz="3200"/>
              <a:t> Formålet med samarbeidet på systemnivå er å forankre og sikre en helhetlig retning i kommunens tverrfaglige arbeid. </a:t>
            </a:r>
            <a:br>
              <a:rPr lang="nb-NO" sz="3200"/>
            </a:br>
            <a:endParaRPr lang="nb-NO" sz="3200"/>
          </a:p>
          <a:p>
            <a:r>
              <a:rPr lang="nb-NO" sz="3200"/>
              <a:t>I tillegg kommer den tverrfaglige samhandlingen på individ/saksnivå. Formålet med samhandlingsmodellen BTI er å kvalitetssikre helhetlig og koordinert innsats uten at det blir brudd i oppfølgingen for gravide, barn, unge og foreldre det er knyttet undring eller bekymring til. </a:t>
            </a:r>
          </a:p>
          <a:p>
            <a:endParaRPr lang="nb-NO"/>
          </a:p>
        </p:txBody>
      </p:sp>
    </p:spTree>
    <p:extLst>
      <p:ext uri="{BB962C8B-B14F-4D97-AF65-F5344CB8AC3E}">
        <p14:creationId xmlns:p14="http://schemas.microsoft.com/office/powerpoint/2010/main" val="294681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7"/>
            <a:ext cx="24382413" cy="13715107"/>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34"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4"/>
            <a:ext cx="24382409" cy="318127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3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446"/>
            <a:ext cx="16229555" cy="318127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36"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29541" y="444"/>
            <a:ext cx="8152865" cy="318127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37"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640" y="445"/>
            <a:ext cx="23463764" cy="3194658"/>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2" name="Tittel 1">
            <a:extLst>
              <a:ext uri="{FF2B5EF4-FFF2-40B4-BE49-F238E27FC236}">
                <a16:creationId xmlns:a16="http://schemas.microsoft.com/office/drawing/2014/main" id="{DF67B421-3737-466E-F49E-F2A485054A3C}"/>
              </a:ext>
            </a:extLst>
          </p:cNvPr>
          <p:cNvSpPr>
            <a:spLocks noGrp="1"/>
          </p:cNvSpPr>
          <p:nvPr>
            <p:ph type="title"/>
          </p:nvPr>
        </p:nvSpPr>
        <p:spPr>
          <a:xfrm>
            <a:off x="921775" y="385061"/>
            <a:ext cx="21611859" cy="2531805"/>
          </a:xfrm>
        </p:spPr>
        <p:txBody>
          <a:bodyPr>
            <a:normAutofit fontScale="90000"/>
          </a:bodyPr>
          <a:lstStyle/>
          <a:p>
            <a:br>
              <a:rPr lang="nb-NO" sz="7200">
                <a:solidFill>
                  <a:srgbClr val="FFFFFF"/>
                </a:solidFill>
                <a:cs typeface="Calibri Light"/>
              </a:rPr>
            </a:br>
            <a:r>
              <a:rPr lang="nb-NO" sz="7200">
                <a:solidFill>
                  <a:srgbClr val="FFFFFF"/>
                </a:solidFill>
                <a:cs typeface="Calibri Light"/>
              </a:rPr>
              <a:t>Meldinger om Barn som pårørende til Lillestrøm kommune</a:t>
            </a:r>
            <a:br>
              <a:rPr lang="nb-NO" sz="7200">
                <a:cs typeface="Calibri Light"/>
              </a:rPr>
            </a:br>
            <a:endParaRPr lang="nb-NO" sz="7200">
              <a:solidFill>
                <a:srgbClr val="FFFFFF"/>
              </a:solidFill>
              <a:cs typeface="Calibri Light"/>
            </a:endParaRPr>
          </a:p>
        </p:txBody>
      </p:sp>
      <p:sp>
        <p:nvSpPr>
          <p:cNvPr id="3" name="Plassholder for innhold 2">
            <a:extLst>
              <a:ext uri="{FF2B5EF4-FFF2-40B4-BE49-F238E27FC236}">
                <a16:creationId xmlns:a16="http://schemas.microsoft.com/office/drawing/2014/main" id="{E3B44344-0DB2-F62A-B7F2-67012C55C8D0}"/>
              </a:ext>
            </a:extLst>
          </p:cNvPr>
          <p:cNvSpPr>
            <a:spLocks noGrp="1"/>
          </p:cNvSpPr>
          <p:nvPr>
            <p:ph idx="1"/>
          </p:nvPr>
        </p:nvSpPr>
        <p:spPr>
          <a:xfrm>
            <a:off x="2743020" y="4636539"/>
            <a:ext cx="19446796" cy="7366236"/>
          </a:xfrm>
        </p:spPr>
        <p:txBody>
          <a:bodyPr anchor="ctr">
            <a:normAutofit/>
          </a:bodyPr>
          <a:lstStyle/>
          <a:p>
            <a:pPr marL="0" indent="0">
              <a:buNone/>
            </a:pPr>
            <a:endParaRPr lang="nb-NO" sz="4000">
              <a:cs typeface="Calibri"/>
            </a:endParaRPr>
          </a:p>
          <a:p>
            <a:endParaRPr lang="nb-NO" sz="4000">
              <a:cs typeface="Calibri"/>
            </a:endParaRPr>
          </a:p>
        </p:txBody>
      </p:sp>
      <p:graphicFrame>
        <p:nvGraphicFramePr>
          <p:cNvPr id="5" name="Tabell 4">
            <a:extLst>
              <a:ext uri="{FF2B5EF4-FFF2-40B4-BE49-F238E27FC236}">
                <a16:creationId xmlns:a16="http://schemas.microsoft.com/office/drawing/2014/main" id="{C6A5806E-0CF9-FCBE-100A-1B48F15C1D81}"/>
              </a:ext>
            </a:extLst>
          </p:cNvPr>
          <p:cNvGraphicFramePr>
            <a:graphicFrameLocks noGrp="1"/>
          </p:cNvGraphicFramePr>
          <p:nvPr>
            <p:extLst>
              <p:ext uri="{D42A27DB-BD31-4B8C-83A1-F6EECF244321}">
                <p14:modId xmlns:p14="http://schemas.microsoft.com/office/powerpoint/2010/main" val="2613385767"/>
              </p:ext>
            </p:extLst>
          </p:nvPr>
        </p:nvGraphicFramePr>
        <p:xfrm>
          <a:off x="1054263" y="3348942"/>
          <a:ext cx="22273877" cy="9981997"/>
        </p:xfrm>
        <a:graphic>
          <a:graphicData uri="http://schemas.openxmlformats.org/drawingml/2006/table">
            <a:tbl>
              <a:tblPr firstRow="1" bandRow="1">
                <a:tableStyleId>{5C22544A-7EE6-4342-B048-85BDC9FD1C3A}</a:tableStyleId>
              </a:tblPr>
              <a:tblGrid>
                <a:gridCol w="5689986">
                  <a:extLst>
                    <a:ext uri="{9D8B030D-6E8A-4147-A177-3AD203B41FA5}">
                      <a16:colId xmlns:a16="http://schemas.microsoft.com/office/drawing/2014/main" val="2079065605"/>
                    </a:ext>
                  </a:extLst>
                </a:gridCol>
                <a:gridCol w="4603403">
                  <a:extLst>
                    <a:ext uri="{9D8B030D-6E8A-4147-A177-3AD203B41FA5}">
                      <a16:colId xmlns:a16="http://schemas.microsoft.com/office/drawing/2014/main" val="4255350060"/>
                    </a:ext>
                  </a:extLst>
                </a:gridCol>
                <a:gridCol w="3420167">
                  <a:extLst>
                    <a:ext uri="{9D8B030D-6E8A-4147-A177-3AD203B41FA5}">
                      <a16:colId xmlns:a16="http://schemas.microsoft.com/office/drawing/2014/main" val="4289518506"/>
                    </a:ext>
                  </a:extLst>
                </a:gridCol>
                <a:gridCol w="2696671">
                  <a:extLst>
                    <a:ext uri="{9D8B030D-6E8A-4147-A177-3AD203B41FA5}">
                      <a16:colId xmlns:a16="http://schemas.microsoft.com/office/drawing/2014/main" val="2128174213"/>
                    </a:ext>
                  </a:extLst>
                </a:gridCol>
                <a:gridCol w="2805237">
                  <a:extLst>
                    <a:ext uri="{9D8B030D-6E8A-4147-A177-3AD203B41FA5}">
                      <a16:colId xmlns:a16="http://schemas.microsoft.com/office/drawing/2014/main" val="3770638837"/>
                    </a:ext>
                  </a:extLst>
                </a:gridCol>
                <a:gridCol w="3058413">
                  <a:extLst>
                    <a:ext uri="{9D8B030D-6E8A-4147-A177-3AD203B41FA5}">
                      <a16:colId xmlns:a16="http://schemas.microsoft.com/office/drawing/2014/main" val="3658393718"/>
                    </a:ext>
                  </a:extLst>
                </a:gridCol>
              </a:tblGrid>
              <a:tr h="2483977">
                <a:tc>
                  <a:txBody>
                    <a:bodyPr/>
                    <a:lstStyle/>
                    <a:p>
                      <a:pPr algn="ctr"/>
                      <a:r>
                        <a:rPr lang="nb-NO" sz="7200"/>
                        <a:t>Årstall</a:t>
                      </a:r>
                    </a:p>
                  </a:txBody>
                  <a:tcPr marL="182868" marR="182868" marT="91434" marB="91434"/>
                </a:tc>
                <a:tc>
                  <a:txBody>
                    <a:bodyPr/>
                    <a:lstStyle/>
                    <a:p>
                      <a:pPr algn="ctr"/>
                      <a:r>
                        <a:rPr lang="nb-NO" sz="7200"/>
                        <a:t>Antall meldinger</a:t>
                      </a:r>
                    </a:p>
                  </a:txBody>
                  <a:tcPr marL="182868" marR="182868" marT="91434" marB="91434"/>
                </a:tc>
                <a:tc>
                  <a:txBody>
                    <a:bodyPr/>
                    <a:lstStyle/>
                    <a:p>
                      <a:pPr algn="ctr"/>
                      <a:r>
                        <a:rPr lang="nb-NO" sz="7200"/>
                        <a:t>Antall barn</a:t>
                      </a:r>
                    </a:p>
                  </a:txBody>
                  <a:tcPr marL="182868" marR="182868" marT="91434" marB="91434"/>
                </a:tc>
                <a:tc>
                  <a:txBody>
                    <a:bodyPr/>
                    <a:lstStyle/>
                    <a:p>
                      <a:pPr lvl="0" algn="ctr">
                        <a:buNone/>
                      </a:pPr>
                      <a:r>
                        <a:rPr lang="nb-NO" sz="7200"/>
                        <a:t>Som.</a:t>
                      </a:r>
                    </a:p>
                  </a:txBody>
                  <a:tcPr marL="182868" marR="182868" marT="91434" marB="91434"/>
                </a:tc>
                <a:tc>
                  <a:txBody>
                    <a:bodyPr/>
                    <a:lstStyle/>
                    <a:p>
                      <a:pPr lvl="0" algn="ctr">
                        <a:buNone/>
                      </a:pPr>
                      <a:r>
                        <a:rPr lang="nb-NO" sz="7200"/>
                        <a:t>Psyk.</a:t>
                      </a:r>
                    </a:p>
                  </a:txBody>
                  <a:tcPr marL="182868" marR="182868" marT="91434" marB="91434"/>
                </a:tc>
                <a:tc>
                  <a:txBody>
                    <a:bodyPr/>
                    <a:lstStyle/>
                    <a:p>
                      <a:pPr lvl="0" algn="ctr">
                        <a:buNone/>
                      </a:pPr>
                      <a:r>
                        <a:rPr lang="nb-NO" sz="7200"/>
                        <a:t>Rus</a:t>
                      </a:r>
                    </a:p>
                  </a:txBody>
                  <a:tcPr marL="182868" marR="182868" marT="91434" marB="91434"/>
                </a:tc>
                <a:extLst>
                  <a:ext uri="{0D108BD9-81ED-4DB2-BD59-A6C34878D82A}">
                    <a16:rowId xmlns:a16="http://schemas.microsoft.com/office/drawing/2014/main" val="1355519307"/>
                  </a:ext>
                </a:extLst>
              </a:tr>
              <a:tr h="961257">
                <a:tc>
                  <a:txBody>
                    <a:bodyPr/>
                    <a:lstStyle/>
                    <a:p>
                      <a:pPr algn="ctr"/>
                      <a:r>
                        <a:rPr lang="nb-NO" sz="7200"/>
                        <a:t>2020</a:t>
                      </a:r>
                    </a:p>
                  </a:txBody>
                  <a:tcPr marL="182868" marR="182868" marT="91434" marB="91434"/>
                </a:tc>
                <a:tc>
                  <a:txBody>
                    <a:bodyPr/>
                    <a:lstStyle/>
                    <a:p>
                      <a:pPr algn="ctr"/>
                      <a:r>
                        <a:rPr lang="nb-NO" sz="7200"/>
                        <a:t>21</a:t>
                      </a:r>
                    </a:p>
                  </a:txBody>
                  <a:tcPr marL="182868" marR="182868" marT="91434" marB="91434"/>
                </a:tc>
                <a:tc>
                  <a:txBody>
                    <a:bodyPr/>
                    <a:lstStyle/>
                    <a:p>
                      <a:pPr algn="ctr"/>
                      <a:r>
                        <a:rPr lang="nb-NO" sz="7200"/>
                        <a:t>37</a:t>
                      </a:r>
                    </a:p>
                  </a:txBody>
                  <a:tcPr marL="182868" marR="182868" marT="91434" marB="91434"/>
                </a:tc>
                <a:tc>
                  <a:txBody>
                    <a:bodyPr/>
                    <a:lstStyle/>
                    <a:p>
                      <a:pPr lvl="0" algn="ctr">
                        <a:buNone/>
                      </a:pPr>
                      <a:endParaRPr lang="nb-NO" sz="7200"/>
                    </a:p>
                  </a:txBody>
                  <a:tcPr marL="182868" marR="182868" marT="91434" marB="91434"/>
                </a:tc>
                <a:tc>
                  <a:txBody>
                    <a:bodyPr/>
                    <a:lstStyle/>
                    <a:p>
                      <a:pPr lvl="0" algn="ctr">
                        <a:buNone/>
                      </a:pPr>
                      <a:endParaRPr lang="nb-NO" sz="7200"/>
                    </a:p>
                  </a:txBody>
                  <a:tcPr marL="182868" marR="182868" marT="91434" marB="91434"/>
                </a:tc>
                <a:tc>
                  <a:txBody>
                    <a:bodyPr/>
                    <a:lstStyle/>
                    <a:p>
                      <a:pPr lvl="0" algn="ctr">
                        <a:buNone/>
                      </a:pPr>
                      <a:endParaRPr lang="nb-NO" sz="7200"/>
                    </a:p>
                  </a:txBody>
                  <a:tcPr marL="182868" marR="182868" marT="91434" marB="91434"/>
                </a:tc>
                <a:extLst>
                  <a:ext uri="{0D108BD9-81ED-4DB2-BD59-A6C34878D82A}">
                    <a16:rowId xmlns:a16="http://schemas.microsoft.com/office/drawing/2014/main" val="196653144"/>
                  </a:ext>
                </a:extLst>
              </a:tr>
              <a:tr h="961257">
                <a:tc>
                  <a:txBody>
                    <a:bodyPr/>
                    <a:lstStyle/>
                    <a:p>
                      <a:pPr algn="ctr"/>
                      <a:r>
                        <a:rPr lang="nb-NO" sz="7200"/>
                        <a:t>2021</a:t>
                      </a:r>
                    </a:p>
                  </a:txBody>
                  <a:tcPr marL="182868" marR="182868" marT="91434" marB="91434"/>
                </a:tc>
                <a:tc>
                  <a:txBody>
                    <a:bodyPr/>
                    <a:lstStyle/>
                    <a:p>
                      <a:pPr algn="ctr"/>
                      <a:r>
                        <a:rPr lang="nb-NO" sz="7200"/>
                        <a:t>16</a:t>
                      </a:r>
                    </a:p>
                  </a:txBody>
                  <a:tcPr marL="182868" marR="182868" marT="91434" marB="91434"/>
                </a:tc>
                <a:tc>
                  <a:txBody>
                    <a:bodyPr/>
                    <a:lstStyle/>
                    <a:p>
                      <a:pPr algn="ctr"/>
                      <a:r>
                        <a:rPr lang="nb-NO" sz="7200"/>
                        <a:t>27</a:t>
                      </a:r>
                    </a:p>
                  </a:txBody>
                  <a:tcPr marL="182868" marR="182868" marT="91434" marB="91434"/>
                </a:tc>
                <a:tc>
                  <a:txBody>
                    <a:bodyPr/>
                    <a:lstStyle/>
                    <a:p>
                      <a:pPr lvl="0" algn="ctr">
                        <a:buNone/>
                      </a:pPr>
                      <a:endParaRPr lang="nb-NO" sz="7200"/>
                    </a:p>
                  </a:txBody>
                  <a:tcPr marL="182868" marR="182868" marT="91434" marB="91434"/>
                </a:tc>
                <a:tc>
                  <a:txBody>
                    <a:bodyPr/>
                    <a:lstStyle/>
                    <a:p>
                      <a:pPr lvl="0" algn="ctr">
                        <a:buNone/>
                      </a:pPr>
                      <a:endParaRPr lang="nb-NO" sz="7200"/>
                    </a:p>
                  </a:txBody>
                  <a:tcPr marL="182868" marR="182868" marT="91434" marB="91434"/>
                </a:tc>
                <a:tc>
                  <a:txBody>
                    <a:bodyPr/>
                    <a:lstStyle/>
                    <a:p>
                      <a:pPr lvl="0" algn="ctr">
                        <a:buNone/>
                      </a:pPr>
                      <a:endParaRPr lang="nb-NO" sz="7200"/>
                    </a:p>
                  </a:txBody>
                  <a:tcPr marL="182868" marR="182868" marT="91434" marB="91434"/>
                </a:tc>
                <a:extLst>
                  <a:ext uri="{0D108BD9-81ED-4DB2-BD59-A6C34878D82A}">
                    <a16:rowId xmlns:a16="http://schemas.microsoft.com/office/drawing/2014/main" val="864202195"/>
                  </a:ext>
                </a:extLst>
              </a:tr>
              <a:tr h="961257">
                <a:tc>
                  <a:txBody>
                    <a:bodyPr/>
                    <a:lstStyle/>
                    <a:p>
                      <a:pPr algn="ctr"/>
                      <a:r>
                        <a:rPr lang="nb-NO" sz="7200"/>
                        <a:t>2022</a:t>
                      </a:r>
                    </a:p>
                  </a:txBody>
                  <a:tcPr marL="182868" marR="182868" marT="91434" marB="91434"/>
                </a:tc>
                <a:tc>
                  <a:txBody>
                    <a:bodyPr/>
                    <a:lstStyle/>
                    <a:p>
                      <a:pPr algn="ctr"/>
                      <a:r>
                        <a:rPr lang="nb-NO" sz="7200"/>
                        <a:t>24</a:t>
                      </a:r>
                    </a:p>
                  </a:txBody>
                  <a:tcPr marL="182868" marR="182868" marT="91434" marB="91434"/>
                </a:tc>
                <a:tc>
                  <a:txBody>
                    <a:bodyPr/>
                    <a:lstStyle/>
                    <a:p>
                      <a:pPr algn="ctr"/>
                      <a:r>
                        <a:rPr lang="nb-NO" sz="7200" dirty="0"/>
                        <a:t>36</a:t>
                      </a:r>
                    </a:p>
                  </a:txBody>
                  <a:tcPr marL="182868" marR="182868" marT="91434" marB="91434"/>
                </a:tc>
                <a:tc>
                  <a:txBody>
                    <a:bodyPr/>
                    <a:lstStyle/>
                    <a:p>
                      <a:pPr lvl="0" algn="ctr">
                        <a:buNone/>
                      </a:pPr>
                      <a:endParaRPr lang="nb-NO" sz="7200"/>
                    </a:p>
                  </a:txBody>
                  <a:tcPr marL="182868" marR="182868" marT="91434" marB="91434"/>
                </a:tc>
                <a:tc>
                  <a:txBody>
                    <a:bodyPr/>
                    <a:lstStyle/>
                    <a:p>
                      <a:pPr lvl="0" algn="ctr">
                        <a:buNone/>
                      </a:pPr>
                      <a:endParaRPr lang="nb-NO" sz="7200"/>
                    </a:p>
                  </a:txBody>
                  <a:tcPr marL="182868" marR="182868" marT="91434" marB="91434"/>
                </a:tc>
                <a:tc>
                  <a:txBody>
                    <a:bodyPr/>
                    <a:lstStyle/>
                    <a:p>
                      <a:pPr lvl="0" algn="ctr">
                        <a:buNone/>
                      </a:pPr>
                      <a:endParaRPr lang="nb-NO" sz="7200"/>
                    </a:p>
                  </a:txBody>
                  <a:tcPr marL="182868" marR="182868" marT="91434" marB="91434"/>
                </a:tc>
                <a:extLst>
                  <a:ext uri="{0D108BD9-81ED-4DB2-BD59-A6C34878D82A}">
                    <a16:rowId xmlns:a16="http://schemas.microsoft.com/office/drawing/2014/main" val="1507305118"/>
                  </a:ext>
                </a:extLst>
              </a:tr>
              <a:tr h="961257">
                <a:tc>
                  <a:txBody>
                    <a:bodyPr/>
                    <a:lstStyle/>
                    <a:p>
                      <a:pPr algn="ctr"/>
                      <a:r>
                        <a:rPr lang="nb-NO" sz="7200"/>
                        <a:t>2023</a:t>
                      </a:r>
                    </a:p>
                  </a:txBody>
                  <a:tcPr marL="182868" marR="182868" marT="91434" marB="91434"/>
                </a:tc>
                <a:tc>
                  <a:txBody>
                    <a:bodyPr/>
                    <a:lstStyle/>
                    <a:p>
                      <a:pPr algn="ctr"/>
                      <a:r>
                        <a:rPr lang="nb-NO" sz="7200"/>
                        <a:t>33</a:t>
                      </a:r>
                    </a:p>
                  </a:txBody>
                  <a:tcPr marL="182868" marR="182868" marT="91434" marB="91434"/>
                </a:tc>
                <a:tc>
                  <a:txBody>
                    <a:bodyPr/>
                    <a:lstStyle/>
                    <a:p>
                      <a:pPr algn="ctr"/>
                      <a:r>
                        <a:rPr lang="nb-NO" sz="7200"/>
                        <a:t>58</a:t>
                      </a:r>
                    </a:p>
                  </a:txBody>
                  <a:tcPr marL="182868" marR="182868" marT="91434" marB="91434"/>
                </a:tc>
                <a:tc>
                  <a:txBody>
                    <a:bodyPr/>
                    <a:lstStyle/>
                    <a:p>
                      <a:pPr lvl="0" algn="ctr">
                        <a:buNone/>
                      </a:pPr>
                      <a:r>
                        <a:rPr lang="nb-NO" sz="7200"/>
                        <a:t>25</a:t>
                      </a:r>
                    </a:p>
                  </a:txBody>
                  <a:tcPr marL="182868" marR="182868" marT="91434" marB="91434"/>
                </a:tc>
                <a:tc>
                  <a:txBody>
                    <a:bodyPr/>
                    <a:lstStyle/>
                    <a:p>
                      <a:pPr lvl="0" algn="ctr">
                        <a:buNone/>
                      </a:pPr>
                      <a:r>
                        <a:rPr lang="nb-NO" sz="7200"/>
                        <a:t>8</a:t>
                      </a:r>
                    </a:p>
                  </a:txBody>
                  <a:tcPr marL="182868" marR="182868" marT="91434" marB="91434"/>
                </a:tc>
                <a:tc>
                  <a:txBody>
                    <a:bodyPr/>
                    <a:lstStyle/>
                    <a:p>
                      <a:pPr lvl="0" algn="ctr">
                        <a:buNone/>
                      </a:pPr>
                      <a:endParaRPr lang="nb-NO" sz="7200"/>
                    </a:p>
                  </a:txBody>
                  <a:tcPr marL="182868" marR="182868" marT="91434" marB="91434"/>
                </a:tc>
                <a:extLst>
                  <a:ext uri="{0D108BD9-81ED-4DB2-BD59-A6C34878D82A}">
                    <a16:rowId xmlns:a16="http://schemas.microsoft.com/office/drawing/2014/main" val="1818619237"/>
                  </a:ext>
                </a:extLst>
              </a:tr>
              <a:tr h="1785200">
                <a:tc>
                  <a:txBody>
                    <a:bodyPr/>
                    <a:lstStyle/>
                    <a:p>
                      <a:pPr algn="ctr"/>
                      <a:r>
                        <a:rPr lang="nb-NO" sz="7200"/>
                        <a:t>2024 (</a:t>
                      </a:r>
                      <a:r>
                        <a:rPr lang="nb-NO" sz="7200" err="1"/>
                        <a:t>t.o.m</a:t>
                      </a:r>
                      <a:r>
                        <a:rPr lang="nb-NO" sz="7200"/>
                        <a:t> </a:t>
                      </a:r>
                      <a:r>
                        <a:rPr lang="nb-NO" sz="7200" err="1"/>
                        <a:t>sept</a:t>
                      </a:r>
                      <a:r>
                        <a:rPr lang="nb-NO" sz="7200"/>
                        <a:t>)</a:t>
                      </a:r>
                    </a:p>
                  </a:txBody>
                  <a:tcPr marL="182868" marR="182868" marT="91434" marB="91434"/>
                </a:tc>
                <a:tc>
                  <a:txBody>
                    <a:bodyPr/>
                    <a:lstStyle/>
                    <a:p>
                      <a:pPr algn="ctr"/>
                      <a:r>
                        <a:rPr lang="nb-NO" sz="7200"/>
                        <a:t>23 </a:t>
                      </a:r>
                    </a:p>
                  </a:txBody>
                  <a:tcPr marL="182868" marR="182868" marT="91434" marB="91434"/>
                </a:tc>
                <a:tc>
                  <a:txBody>
                    <a:bodyPr/>
                    <a:lstStyle/>
                    <a:p>
                      <a:pPr algn="ctr"/>
                      <a:r>
                        <a:rPr lang="nb-NO" sz="7200"/>
                        <a:t>40</a:t>
                      </a:r>
                    </a:p>
                  </a:txBody>
                  <a:tcPr marL="182868" marR="182868" marT="91434" marB="91434"/>
                </a:tc>
                <a:tc>
                  <a:txBody>
                    <a:bodyPr/>
                    <a:lstStyle/>
                    <a:p>
                      <a:pPr lvl="0" algn="ctr">
                        <a:buNone/>
                      </a:pPr>
                      <a:r>
                        <a:rPr lang="nb-NO" sz="7200"/>
                        <a:t>18</a:t>
                      </a:r>
                    </a:p>
                  </a:txBody>
                  <a:tcPr marL="182868" marR="182868" marT="91434" marB="91434"/>
                </a:tc>
                <a:tc>
                  <a:txBody>
                    <a:bodyPr/>
                    <a:lstStyle/>
                    <a:p>
                      <a:pPr lvl="0" algn="ctr">
                        <a:buNone/>
                      </a:pPr>
                      <a:r>
                        <a:rPr lang="nb-NO" sz="7200"/>
                        <a:t>5</a:t>
                      </a:r>
                    </a:p>
                  </a:txBody>
                  <a:tcPr marL="182868" marR="182868" marT="91434" marB="91434"/>
                </a:tc>
                <a:tc>
                  <a:txBody>
                    <a:bodyPr/>
                    <a:lstStyle/>
                    <a:p>
                      <a:pPr lvl="0" algn="ctr">
                        <a:buNone/>
                      </a:pPr>
                      <a:endParaRPr lang="nb-NO" sz="7200" dirty="0"/>
                    </a:p>
                  </a:txBody>
                  <a:tcPr marL="182868" marR="182868" marT="91434" marB="91434"/>
                </a:tc>
                <a:extLst>
                  <a:ext uri="{0D108BD9-81ED-4DB2-BD59-A6C34878D82A}">
                    <a16:rowId xmlns:a16="http://schemas.microsoft.com/office/drawing/2014/main" val="2477858377"/>
                  </a:ext>
                </a:extLst>
              </a:tr>
            </a:tbl>
          </a:graphicData>
        </a:graphic>
      </p:graphicFrame>
    </p:spTree>
    <p:extLst>
      <p:ext uri="{BB962C8B-B14F-4D97-AF65-F5344CB8AC3E}">
        <p14:creationId xmlns:p14="http://schemas.microsoft.com/office/powerpoint/2010/main" val="153425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4E7D5F3-761D-7C86-0BE0-AEDE164AE565}"/>
              </a:ext>
            </a:extLst>
          </p:cNvPr>
          <p:cNvSpPr>
            <a:spLocks noGrp="1"/>
          </p:cNvSpPr>
          <p:nvPr>
            <p:ph idx="1"/>
          </p:nvPr>
        </p:nvSpPr>
        <p:spPr>
          <a:xfrm>
            <a:off x="925344" y="3416532"/>
            <a:ext cx="22531725" cy="8301796"/>
          </a:xfrm>
        </p:spPr>
        <p:txBody>
          <a:bodyPr vert="horz" lIns="91440" tIns="45720" rIns="91440" bIns="45720" rtlCol="0" anchor="t">
            <a:noAutofit/>
          </a:bodyPr>
          <a:lstStyle/>
          <a:p>
            <a:pPr marL="283845" indent="-283845"/>
            <a:endParaRPr lang="nb-NO">
              <a:cs typeface="Arial"/>
            </a:endParaRPr>
          </a:p>
          <a:p>
            <a:pPr marL="283845" indent="-283845"/>
            <a:endParaRPr lang="nb-NO">
              <a:cs typeface="Arial"/>
            </a:endParaRPr>
          </a:p>
          <a:p>
            <a:pPr marL="283845" indent="-283845"/>
            <a:r>
              <a:rPr lang="nb-NO">
                <a:cs typeface="Arial"/>
              </a:rPr>
              <a:t>Psykisk helse og familiestøtte</a:t>
            </a:r>
          </a:p>
          <a:p>
            <a:pPr marL="0" indent="0">
              <a:buNone/>
            </a:pPr>
            <a:r>
              <a:rPr lang="nb-NO">
                <a:cs typeface="Arial"/>
              </a:rPr>
              <a:t>    Tilbyr pårørendesamtaler også  individuelt til barn, ungdom,  søsken og deres foreldre.</a:t>
            </a:r>
          </a:p>
          <a:p>
            <a:pPr marL="0" indent="0">
              <a:buNone/>
            </a:pPr>
            <a:r>
              <a:rPr lang="nb-NO">
                <a:cs typeface="Arial"/>
              </a:rPr>
              <a:t>    Familieperspektivet er sentralt</a:t>
            </a:r>
          </a:p>
          <a:p>
            <a:pPr marL="283845" indent="-283845"/>
            <a:endParaRPr lang="nb-NO">
              <a:cs typeface="Arial"/>
            </a:endParaRPr>
          </a:p>
          <a:p>
            <a:pPr marL="283845" indent="-283845"/>
            <a:endParaRPr lang="nb-NO">
              <a:cs typeface="Arial"/>
            </a:endParaRPr>
          </a:p>
          <a:p>
            <a:pPr marL="283845" indent="-283845"/>
            <a:endParaRPr lang="nb-NO">
              <a:cs typeface="Arial"/>
            </a:endParaRPr>
          </a:p>
          <a:p>
            <a:pPr marL="283845" indent="-283845"/>
            <a:endParaRPr lang="nb-NO">
              <a:cs typeface="Arial"/>
            </a:endParaRPr>
          </a:p>
          <a:p>
            <a:pPr marL="283845" indent="-283845"/>
            <a:r>
              <a:rPr lang="nb-NO">
                <a:cs typeface="Arial"/>
              </a:rPr>
              <a:t>Avdeling psykisk helse og avhengighet</a:t>
            </a:r>
            <a:br>
              <a:rPr lang="nb-NO">
                <a:cs typeface="Arial"/>
              </a:rPr>
            </a:br>
            <a:r>
              <a:rPr lang="nb-NO">
                <a:cs typeface="Arial"/>
              </a:rPr>
              <a:t> Kompetanseheving om praktisering av lovverket - hvordan kan en barn som pårørendesamtale se ut? </a:t>
            </a:r>
          </a:p>
        </p:txBody>
      </p:sp>
      <p:sp>
        <p:nvSpPr>
          <p:cNvPr id="3" name="Tittel 2">
            <a:extLst>
              <a:ext uri="{FF2B5EF4-FFF2-40B4-BE49-F238E27FC236}">
                <a16:creationId xmlns:a16="http://schemas.microsoft.com/office/drawing/2014/main" id="{C3919B85-510A-1FF6-D760-D6F41E1E2C45}"/>
              </a:ext>
            </a:extLst>
          </p:cNvPr>
          <p:cNvSpPr>
            <a:spLocks noGrp="1"/>
          </p:cNvSpPr>
          <p:nvPr>
            <p:ph type="title"/>
          </p:nvPr>
        </p:nvSpPr>
        <p:spPr/>
        <p:txBody>
          <a:bodyPr/>
          <a:lstStyle/>
          <a:p>
            <a:r>
              <a:rPr lang="nb-NO">
                <a:cs typeface="Arial"/>
              </a:rPr>
              <a:t>Barn som pårørende fokuset i lavterskeltjenester</a:t>
            </a:r>
            <a:endParaRPr lang="nb-NO"/>
          </a:p>
        </p:txBody>
      </p:sp>
      <p:sp>
        <p:nvSpPr>
          <p:cNvPr id="4" name="Plassholder for dato 3">
            <a:extLst>
              <a:ext uri="{FF2B5EF4-FFF2-40B4-BE49-F238E27FC236}">
                <a16:creationId xmlns:a16="http://schemas.microsoft.com/office/drawing/2014/main" id="{DF41AB63-1380-09CE-B456-B5AFB7C6B33A}"/>
              </a:ext>
            </a:extLst>
          </p:cNvPr>
          <p:cNvSpPr>
            <a:spLocks noGrp="1"/>
          </p:cNvSpPr>
          <p:nvPr>
            <p:ph type="dt" sz="half" idx="10"/>
          </p:nvPr>
        </p:nvSpPr>
        <p:spPr/>
        <p:txBody>
          <a:bodyPr/>
          <a:lstStyle/>
          <a:p>
            <a:fld id="{62F3810D-3E41-497E-86BD-A37FBEFD4C88}" type="datetime1">
              <a:rPr lang="nb-NO" smtClean="0"/>
              <a:t>25.11.2024</a:t>
            </a:fld>
            <a:endParaRPr lang="nb-NO"/>
          </a:p>
        </p:txBody>
      </p:sp>
      <p:sp>
        <p:nvSpPr>
          <p:cNvPr id="5" name="Plassholder for bunntekst 4">
            <a:extLst>
              <a:ext uri="{FF2B5EF4-FFF2-40B4-BE49-F238E27FC236}">
                <a16:creationId xmlns:a16="http://schemas.microsoft.com/office/drawing/2014/main" id="{0C0F308F-A219-896D-CAA7-2E6A859F166D}"/>
              </a:ext>
            </a:extLst>
          </p:cNvPr>
          <p:cNvSpPr>
            <a:spLocks noGrp="1"/>
          </p:cNvSpPr>
          <p:nvPr>
            <p:ph type="ftr" sz="quarter" idx="11"/>
          </p:nvPr>
        </p:nvSpPr>
        <p:spPr/>
        <p:txBody>
          <a:bodyPr/>
          <a:lstStyle/>
          <a:p>
            <a:r>
              <a:rPr lang="nb-NO"/>
              <a:t>Lillestrøm kommune: tillit inkludering nyskaping</a:t>
            </a:r>
          </a:p>
        </p:txBody>
      </p:sp>
      <p:sp>
        <p:nvSpPr>
          <p:cNvPr id="6" name="Plassholder for lysbildenummer 5">
            <a:extLst>
              <a:ext uri="{FF2B5EF4-FFF2-40B4-BE49-F238E27FC236}">
                <a16:creationId xmlns:a16="http://schemas.microsoft.com/office/drawing/2014/main" id="{3C9D0623-C7F9-335A-6D84-5AEF5CB350C8}"/>
              </a:ext>
            </a:extLst>
          </p:cNvPr>
          <p:cNvSpPr>
            <a:spLocks noGrp="1"/>
          </p:cNvSpPr>
          <p:nvPr>
            <p:ph type="sldNum" sz="quarter" idx="12"/>
          </p:nvPr>
        </p:nvSpPr>
        <p:spPr/>
        <p:txBody>
          <a:bodyPr/>
          <a:lstStyle/>
          <a:p>
            <a:fld id="{356FC300-6EA6-4657-9829-8E9817A3066F}" type="slidenum">
              <a:rPr lang="nb-NO" smtClean="0"/>
              <a:pPr/>
              <a:t>7</a:t>
            </a:fld>
            <a:endParaRPr lang="nb-NO"/>
          </a:p>
        </p:txBody>
      </p:sp>
    </p:spTree>
    <p:extLst>
      <p:ext uri="{BB962C8B-B14F-4D97-AF65-F5344CB8AC3E}">
        <p14:creationId xmlns:p14="http://schemas.microsoft.com/office/powerpoint/2010/main" val="82833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2D6D2B-5601-AE64-D897-B841D8C573C4}"/>
              </a:ext>
            </a:extLst>
          </p:cNvPr>
          <p:cNvSpPr>
            <a:spLocks noGrp="1"/>
          </p:cNvSpPr>
          <p:nvPr>
            <p:ph type="title"/>
          </p:nvPr>
        </p:nvSpPr>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nb-NO" b="1"/>
              <a:t>Noen tilbakemeldinger</a:t>
            </a:r>
            <a:endParaRPr lang="nb-NO" b="1">
              <a:cs typeface="Arial"/>
            </a:endParaRPr>
          </a:p>
        </p:txBody>
      </p:sp>
      <p:sp>
        <p:nvSpPr>
          <p:cNvPr id="4" name="TekstSylinder 3">
            <a:extLst>
              <a:ext uri="{FF2B5EF4-FFF2-40B4-BE49-F238E27FC236}">
                <a16:creationId xmlns:a16="http://schemas.microsoft.com/office/drawing/2014/main" id="{ECA03CF4-09CE-7856-82AA-0A5223E65C40}"/>
              </a:ext>
            </a:extLst>
          </p:cNvPr>
          <p:cNvSpPr txBox="1"/>
          <p:nvPr/>
        </p:nvSpPr>
        <p:spPr>
          <a:xfrm>
            <a:off x="2067143" y="4148844"/>
            <a:ext cx="6963379" cy="1838682"/>
          </a:xfrm>
          <a:prstGeom prst="flowChartAlternateProcess">
            <a:avLst/>
          </a:prstGeom>
          <a:solidFill>
            <a:schemeClr val="accent2">
              <a:lumMod val="20000"/>
              <a:lumOff val="80000"/>
            </a:schemeClr>
          </a:solidFill>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3200" b="0" i="1" u="none" strike="noStrike" kern="1200" cap="none" spc="0" normalizeH="0" baseline="0" noProof="0" dirty="0">
                <a:ln>
                  <a:noFill/>
                </a:ln>
                <a:solidFill>
                  <a:srgbClr val="233264"/>
                </a:solidFill>
                <a:effectLst/>
                <a:uLnTx/>
                <a:uFillTx/>
                <a:latin typeface="Calibri"/>
                <a:ea typeface="Calibri"/>
                <a:cs typeface="Calibri"/>
              </a:rPr>
              <a:t>"Barnet mitt har fortalt mer hjemme om hvordan hun har det og hva hun føler"</a:t>
            </a:r>
            <a:r>
              <a:rPr kumimoji="0" lang="nb-NO" sz="3200" b="0" i="0" u="none" strike="noStrike" kern="1200" cap="none" spc="0" normalizeH="0" baseline="0" noProof="0" dirty="0">
                <a:ln>
                  <a:noFill/>
                </a:ln>
                <a:solidFill>
                  <a:srgbClr val="233264"/>
                </a:solidFill>
                <a:effectLst/>
                <a:uLnTx/>
                <a:uFillTx/>
                <a:latin typeface="Calibri"/>
                <a:ea typeface="Calibri"/>
                <a:cs typeface="Calibri"/>
              </a:rPr>
              <a:t> - Mor</a:t>
            </a:r>
            <a:endParaRPr kumimoji="0" lang="nb-NO" sz="7200" b="0" i="0" u="none" strike="noStrike" kern="1200" cap="none" spc="0" normalizeH="0" baseline="0" noProof="0" dirty="0">
              <a:ln>
                <a:noFill/>
              </a:ln>
              <a:solidFill>
                <a:srgbClr val="233264"/>
              </a:solidFill>
              <a:effectLst/>
              <a:uLnTx/>
              <a:uFillTx/>
              <a:latin typeface="Arial"/>
              <a:ea typeface="+mn-ea"/>
              <a:cs typeface="+mn-cs"/>
            </a:endParaRPr>
          </a:p>
        </p:txBody>
      </p:sp>
      <p:sp>
        <p:nvSpPr>
          <p:cNvPr id="5" name="TekstSylinder 4">
            <a:extLst>
              <a:ext uri="{FF2B5EF4-FFF2-40B4-BE49-F238E27FC236}">
                <a16:creationId xmlns:a16="http://schemas.microsoft.com/office/drawing/2014/main" id="{0739D887-1254-7A43-7AD2-08F4D8C5D548}"/>
              </a:ext>
            </a:extLst>
          </p:cNvPr>
          <p:cNvSpPr txBox="1"/>
          <p:nvPr/>
        </p:nvSpPr>
        <p:spPr>
          <a:xfrm>
            <a:off x="10876607" y="4388717"/>
            <a:ext cx="7958148" cy="2529795"/>
          </a:xfrm>
          <a:prstGeom prst="cloud">
            <a:avLst/>
          </a:prstGeom>
          <a:solidFill>
            <a:schemeClr val="accent4">
              <a:lumMod val="20000"/>
              <a:lumOff val="80000"/>
            </a:schemeClr>
          </a:solidFill>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3200" b="0" i="1" u="none" strike="noStrike" kern="1200" cap="none" spc="0" normalizeH="0" baseline="0" noProof="0">
                <a:ln>
                  <a:noFill/>
                </a:ln>
                <a:solidFill>
                  <a:srgbClr val="233264"/>
                </a:solidFill>
                <a:effectLst/>
                <a:uLnTx/>
                <a:uFillTx/>
                <a:latin typeface="Calibri"/>
                <a:ea typeface="Calibri"/>
                <a:cs typeface="Calibri"/>
              </a:rPr>
              <a:t>"Det har vært fint å møte andre barn som har det likt som meg"</a:t>
            </a:r>
            <a:r>
              <a:rPr kumimoji="0" lang="nb-NO" sz="3200" b="0" i="0" u="none" strike="noStrike" kern="1200" cap="none" spc="0" normalizeH="0" baseline="0" noProof="0">
                <a:ln>
                  <a:noFill/>
                </a:ln>
                <a:solidFill>
                  <a:srgbClr val="233264"/>
                </a:solidFill>
                <a:effectLst/>
                <a:uLnTx/>
                <a:uFillTx/>
                <a:latin typeface="Calibri"/>
                <a:ea typeface="Calibri"/>
                <a:cs typeface="Calibri"/>
              </a:rPr>
              <a:t> - Barn</a:t>
            </a:r>
          </a:p>
        </p:txBody>
      </p:sp>
      <p:sp>
        <p:nvSpPr>
          <p:cNvPr id="6" name="TekstSylinder 5">
            <a:extLst>
              <a:ext uri="{FF2B5EF4-FFF2-40B4-BE49-F238E27FC236}">
                <a16:creationId xmlns:a16="http://schemas.microsoft.com/office/drawing/2014/main" id="{157FC678-441E-BC69-7EF0-B1127EC17E12}"/>
              </a:ext>
            </a:extLst>
          </p:cNvPr>
          <p:cNvSpPr txBox="1"/>
          <p:nvPr/>
        </p:nvSpPr>
        <p:spPr>
          <a:xfrm>
            <a:off x="2603330" y="7365966"/>
            <a:ext cx="5862786" cy="3029349"/>
          </a:xfrm>
          <a:prstGeom prst="flowChartConnector">
            <a:avLst/>
          </a:prstGeom>
          <a:solidFill>
            <a:schemeClr val="accent6">
              <a:lumMod val="20000"/>
              <a:lumOff val="80000"/>
            </a:schemeClr>
          </a:solidFill>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3200" b="0" i="1" u="none" strike="noStrike" kern="1200" cap="none" spc="0" normalizeH="0" baseline="0" noProof="0">
                <a:ln>
                  <a:noFill/>
                </a:ln>
                <a:solidFill>
                  <a:srgbClr val="233264"/>
                </a:solidFill>
                <a:effectLst/>
                <a:uLnTx/>
                <a:uFillTx/>
                <a:latin typeface="Calibri"/>
                <a:ea typeface="Calibri"/>
                <a:cs typeface="Calibri"/>
              </a:rPr>
              <a:t>"Det var bra at vi hadde egen barnegruppe og egen foreldregruppe"</a:t>
            </a:r>
            <a:r>
              <a:rPr kumimoji="0" lang="nb-NO" sz="3200" b="0" i="0" u="none" strike="noStrike" kern="1200" cap="none" spc="0" normalizeH="0" baseline="0" noProof="0">
                <a:ln>
                  <a:noFill/>
                </a:ln>
                <a:solidFill>
                  <a:srgbClr val="233264"/>
                </a:solidFill>
                <a:effectLst/>
                <a:uLnTx/>
                <a:uFillTx/>
                <a:latin typeface="Calibri"/>
                <a:ea typeface="Calibri"/>
                <a:cs typeface="Calibri"/>
              </a:rPr>
              <a:t> - Barn</a:t>
            </a:r>
            <a:endParaRPr kumimoji="0" lang="nb-NO" sz="3200" b="0" i="0" u="none" strike="noStrike" kern="1200" cap="none" spc="0" normalizeH="0" baseline="0" noProof="0">
              <a:ln>
                <a:noFill/>
              </a:ln>
              <a:solidFill>
                <a:srgbClr val="233264"/>
              </a:solidFill>
              <a:effectLst/>
              <a:uLnTx/>
              <a:uFillTx/>
              <a:latin typeface="Arial"/>
              <a:ea typeface="+mn-ea"/>
              <a:cs typeface="+mn-cs"/>
            </a:endParaRPr>
          </a:p>
        </p:txBody>
      </p:sp>
      <p:sp>
        <p:nvSpPr>
          <p:cNvPr id="7" name="TekstSylinder 6">
            <a:extLst>
              <a:ext uri="{FF2B5EF4-FFF2-40B4-BE49-F238E27FC236}">
                <a16:creationId xmlns:a16="http://schemas.microsoft.com/office/drawing/2014/main" id="{DE7D9CBA-3552-093B-9702-376B83E0B4D0}"/>
              </a:ext>
            </a:extLst>
          </p:cNvPr>
          <p:cNvSpPr txBox="1"/>
          <p:nvPr/>
        </p:nvSpPr>
        <p:spPr>
          <a:xfrm>
            <a:off x="11448070" y="8240798"/>
            <a:ext cx="8296792" cy="1293888"/>
          </a:xfrm>
          <a:prstGeom prst="flowChartAlternateProcess">
            <a:avLst/>
          </a:prstGeom>
          <a:solidFill>
            <a:schemeClr val="accent5">
              <a:lumMod val="20000"/>
              <a:lumOff val="80000"/>
            </a:schemeClr>
          </a:solidFill>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3200" b="0" i="1" u="none" strike="noStrike" kern="1200" cap="none" spc="0" normalizeH="0" baseline="0" noProof="0">
                <a:ln>
                  <a:noFill/>
                </a:ln>
                <a:solidFill>
                  <a:srgbClr val="233264"/>
                </a:solidFill>
                <a:effectLst/>
                <a:uLnTx/>
                <a:uFillTx/>
                <a:latin typeface="Calibri"/>
                <a:ea typeface="Calibri"/>
                <a:cs typeface="Calibri"/>
              </a:rPr>
              <a:t>"Det har vært fint å komme til et nøytralt rom for å snakke om det vanskelige"</a:t>
            </a:r>
            <a:r>
              <a:rPr kumimoji="0" lang="nb-NO" sz="3200" b="0" i="0" u="none" strike="noStrike" kern="1200" cap="none" spc="0" normalizeH="0" baseline="0" noProof="0">
                <a:ln>
                  <a:noFill/>
                </a:ln>
                <a:solidFill>
                  <a:srgbClr val="233264"/>
                </a:solidFill>
                <a:effectLst/>
                <a:uLnTx/>
                <a:uFillTx/>
                <a:latin typeface="Calibri"/>
                <a:ea typeface="Calibri"/>
                <a:cs typeface="Calibri"/>
              </a:rPr>
              <a:t> - Mor</a:t>
            </a:r>
          </a:p>
        </p:txBody>
      </p:sp>
    </p:spTree>
    <p:extLst>
      <p:ext uri="{BB962C8B-B14F-4D97-AF65-F5344CB8AC3E}">
        <p14:creationId xmlns:p14="http://schemas.microsoft.com/office/powerpoint/2010/main" val="22160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4748B2B-DDE0-4EC8-A773-511B62E277E6}"/>
              </a:ext>
            </a:extLst>
          </p:cNvPr>
          <p:cNvSpPr>
            <a:spLocks noGrp="1"/>
          </p:cNvSpPr>
          <p:nvPr>
            <p:ph type="ctrTitle"/>
          </p:nvPr>
        </p:nvSpPr>
        <p:spPr>
          <a:xfrm>
            <a:off x="925199" y="3433358"/>
            <a:ext cx="12541419" cy="5443564"/>
          </a:xfrm>
        </p:spPr>
        <p:txBody>
          <a:bodyPr/>
          <a:lstStyle/>
          <a:p>
            <a:r>
              <a:rPr lang="nb-NO"/>
              <a:t>SIBS kurs</a:t>
            </a:r>
            <a:br>
              <a:rPr lang="nb-NO" sz="6000"/>
            </a:br>
            <a:endParaRPr lang="nb-NO" sz="6000">
              <a:cs typeface="Arial"/>
            </a:endParaRPr>
          </a:p>
        </p:txBody>
      </p:sp>
      <p:sp>
        <p:nvSpPr>
          <p:cNvPr id="2" name="Plassholder for tekst 1">
            <a:extLst>
              <a:ext uri="{FF2B5EF4-FFF2-40B4-BE49-F238E27FC236}">
                <a16:creationId xmlns:a16="http://schemas.microsoft.com/office/drawing/2014/main" id="{FCA63D1E-AE1F-4CA1-A85B-C5CC1A23D117}"/>
              </a:ext>
            </a:extLst>
          </p:cNvPr>
          <p:cNvSpPr>
            <a:spLocks noGrp="1"/>
          </p:cNvSpPr>
          <p:nvPr>
            <p:ph type="body" sz="quarter" idx="4294967295"/>
          </p:nvPr>
        </p:nvSpPr>
        <p:spPr>
          <a:xfrm>
            <a:off x="925199" y="5527964"/>
            <a:ext cx="12541419" cy="3569812"/>
          </a:xfrm>
        </p:spPr>
        <p:txBody>
          <a:bodyPr vert="horz" lIns="91440" tIns="45720" rIns="91440" bIns="45720" rtlCol="0" anchor="t">
            <a:noAutofit/>
          </a:bodyPr>
          <a:lstStyle/>
          <a:p>
            <a:pPr marL="0" indent="0">
              <a:lnSpc>
                <a:spcPct val="150000"/>
              </a:lnSpc>
              <a:buNone/>
            </a:pPr>
            <a:r>
              <a:rPr lang="nb-NO" sz="4400" i="1">
                <a:solidFill>
                  <a:srgbClr val="FFFFFF"/>
                </a:solidFill>
                <a:cs typeface="Arial"/>
              </a:rPr>
              <a:t>- </a:t>
            </a:r>
            <a:r>
              <a:rPr lang="nb-NO" sz="4000" i="1">
                <a:solidFill>
                  <a:srgbClr val="FFFFFF"/>
                </a:solidFill>
                <a:cs typeface="Arial"/>
              </a:rPr>
              <a:t>Et forebyggende tiltak for søsken som pårørende</a:t>
            </a:r>
          </a:p>
        </p:txBody>
      </p:sp>
      <p:pic>
        <p:nvPicPr>
          <p:cNvPr id="1026" name="Picture 2">
            <a:extLst>
              <a:ext uri="{FF2B5EF4-FFF2-40B4-BE49-F238E27FC236}">
                <a16:creationId xmlns:a16="http://schemas.microsoft.com/office/drawing/2014/main" id="{DEF7596D-CDAF-0BDB-D06E-FB7346E4D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780" y="7729238"/>
            <a:ext cx="7468330" cy="3516478"/>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descr="Et bilde som inneholder plakat, tekst, Grafikk, grafisk design&#10;&#10;Automatisk generert beskrivelse">
            <a:extLst>
              <a:ext uri="{FF2B5EF4-FFF2-40B4-BE49-F238E27FC236}">
                <a16:creationId xmlns:a16="http://schemas.microsoft.com/office/drawing/2014/main" id="{82239F33-BFB3-57AE-F488-674803D4D0BC}"/>
              </a:ext>
            </a:extLst>
          </p:cNvPr>
          <p:cNvPicPr>
            <a:picLocks noChangeAspect="1"/>
          </p:cNvPicPr>
          <p:nvPr/>
        </p:nvPicPr>
        <p:blipFill>
          <a:blip r:embed="rId4"/>
          <a:stretch>
            <a:fillRect/>
          </a:stretch>
        </p:blipFill>
        <p:spPr>
          <a:xfrm>
            <a:off x="14426796" y="166619"/>
            <a:ext cx="9400172" cy="13439675"/>
          </a:xfrm>
          <a:prstGeom prst="rect">
            <a:avLst/>
          </a:prstGeom>
        </p:spPr>
      </p:pic>
      <p:sp>
        <p:nvSpPr>
          <p:cNvPr id="5" name="TekstSylinder 4">
            <a:extLst>
              <a:ext uri="{FF2B5EF4-FFF2-40B4-BE49-F238E27FC236}">
                <a16:creationId xmlns:a16="http://schemas.microsoft.com/office/drawing/2014/main" id="{5898510F-5A3E-4B9E-D530-2AA54B53654D}"/>
              </a:ext>
            </a:extLst>
          </p:cNvPr>
          <p:cNvSpPr txBox="1"/>
          <p:nvPr/>
        </p:nvSpPr>
        <p:spPr>
          <a:xfrm>
            <a:off x="16033898" y="13078047"/>
            <a:ext cx="7793070" cy="461665"/>
          </a:xfrm>
          <a:prstGeom prst="rect">
            <a:avLst/>
          </a:prstGeom>
          <a:noFill/>
        </p:spPr>
        <p:txBody>
          <a:bodyPr wrap="square" rtlCol="0">
            <a:spAutoFit/>
          </a:bodyPr>
          <a:lstStyle/>
          <a:p>
            <a:r>
              <a:rPr lang="nb-NO" sz="2400" dirty="0">
                <a:solidFill>
                  <a:schemeClr val="bg1"/>
                </a:solidFill>
              </a:rPr>
              <a:t>Bilde: Fra SIBS kurs</a:t>
            </a:r>
          </a:p>
        </p:txBody>
      </p:sp>
    </p:spTree>
    <p:extLst>
      <p:ext uri="{BB962C8B-B14F-4D97-AF65-F5344CB8AC3E}">
        <p14:creationId xmlns:p14="http://schemas.microsoft.com/office/powerpoint/2010/main" val="4236026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llestrøm kommune">
  <a:themeElements>
    <a:clrScheme name="Lillestrøm kommune">
      <a:dk1>
        <a:srgbClr val="233264"/>
      </a:dk1>
      <a:lt1>
        <a:srgbClr val="FFFFFF"/>
      </a:lt1>
      <a:dk2>
        <a:srgbClr val="000000"/>
      </a:dk2>
      <a:lt2>
        <a:srgbClr val="FAD2E6"/>
      </a:lt2>
      <a:accent1>
        <a:srgbClr val="3C78B4"/>
      </a:accent1>
      <a:accent2>
        <a:srgbClr val="233264"/>
      </a:accent2>
      <a:accent3>
        <a:srgbClr val="F07850"/>
      </a:accent3>
      <a:accent4>
        <a:srgbClr val="F0C8A0"/>
      </a:accent4>
      <a:accent5>
        <a:srgbClr val="FAD2E6"/>
      </a:accent5>
      <a:accent6>
        <a:srgbClr val="A0D2B4"/>
      </a:accent6>
      <a:hlink>
        <a:srgbClr val="3C78B4"/>
      </a:hlink>
      <a:folHlink>
        <a:srgbClr val="868686"/>
      </a:folHlink>
    </a:clrScheme>
    <a:fontScheme name="Arial-simpl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llesstrøm standard mal 2022 " id="{A1C77EFD-57A7-4894-B4F2-BA32411310A0}" vid="{C5ABDFAC-DFE6-4BD8-A3D5-E0B102D46216}"/>
    </a:ext>
  </a:extLst>
</a:theme>
</file>

<file path=ppt/theme/theme2.xml><?xml version="1.0" encoding="utf-8"?>
<a:theme xmlns:a="http://schemas.openxmlformats.org/drawingml/2006/main" name="Lillestrøm kommune">
  <a:themeElements>
    <a:clrScheme name="Lillestrøm kommune">
      <a:dk1>
        <a:srgbClr val="233264"/>
      </a:dk1>
      <a:lt1>
        <a:srgbClr val="FFFFFF"/>
      </a:lt1>
      <a:dk2>
        <a:srgbClr val="000000"/>
      </a:dk2>
      <a:lt2>
        <a:srgbClr val="FAD2E6"/>
      </a:lt2>
      <a:accent1>
        <a:srgbClr val="3C78B4"/>
      </a:accent1>
      <a:accent2>
        <a:srgbClr val="233264"/>
      </a:accent2>
      <a:accent3>
        <a:srgbClr val="F07850"/>
      </a:accent3>
      <a:accent4>
        <a:srgbClr val="F0C8A0"/>
      </a:accent4>
      <a:accent5>
        <a:srgbClr val="FAD2E6"/>
      </a:accent5>
      <a:accent6>
        <a:srgbClr val="A0D2B4"/>
      </a:accent6>
      <a:hlink>
        <a:srgbClr val="3C78B4"/>
      </a:hlink>
      <a:folHlink>
        <a:srgbClr val="868686"/>
      </a:folHlink>
    </a:clrScheme>
    <a:fontScheme name="Arial-simpl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llesstrøm standard mal 2022 " id="{A1C77EFD-57A7-4894-B4F2-BA32411310A0}" vid="{C5ABDFAC-DFE6-4BD8-A3D5-E0B102D4621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B7116A85CC6184FA83A7E5CB8E5D4B5" ma:contentTypeVersion="8" ma:contentTypeDescription="Opprett et nytt dokument." ma:contentTypeScope="" ma:versionID="504b9abcaa325566efe1982c4bd20edc">
  <xsd:schema xmlns:xsd="http://www.w3.org/2001/XMLSchema" xmlns:xs="http://www.w3.org/2001/XMLSchema" xmlns:p="http://schemas.microsoft.com/office/2006/metadata/properties" xmlns:ns2="a3e193c4-4117-458e-afef-c9400c321caa" xmlns:ns3="9d891640-04dd-438b-8fe1-fee1c97a72b7" targetNamespace="http://schemas.microsoft.com/office/2006/metadata/properties" ma:root="true" ma:fieldsID="6cd66b69b187351c90ce96232214eb8e" ns2:_="" ns3:_="">
    <xsd:import namespace="a3e193c4-4117-458e-afef-c9400c321caa"/>
    <xsd:import namespace="9d891640-04dd-438b-8fe1-fee1c97a72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193c4-4117-458e-afef-c9400c321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91640-04dd-438b-8fe1-fee1c97a72b7"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5DFC6D-388E-4FD6-9AD8-D6172FE01D5E}">
  <ds:schemaRefs>
    <ds:schemaRef ds:uri="http://schemas.microsoft.com/sharepoint/v3/contenttype/forms"/>
  </ds:schemaRefs>
</ds:datastoreItem>
</file>

<file path=customXml/itemProps2.xml><?xml version="1.0" encoding="utf-8"?>
<ds:datastoreItem xmlns:ds="http://schemas.openxmlformats.org/officeDocument/2006/customXml" ds:itemID="{CEAA09F3-B4E5-4D25-B9A9-FC89AEB5540E}">
  <ds:schemaRefs>
    <ds:schemaRef ds:uri="9d891640-04dd-438b-8fe1-fee1c97a72b7"/>
    <ds:schemaRef ds:uri="a3e193c4-4117-458e-afef-c9400c321c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298B54-829F-4241-AD22-BF6FDA45B60A}">
  <ds:schemaRefs>
    <ds:schemaRef ds:uri="9d891640-04dd-438b-8fe1-fee1c97a72b7"/>
    <ds:schemaRef ds:uri="a3e193c4-4117-458e-afef-c9400c321c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Norsk powerpointmail -  Lillestrøm kommune</Template>
  <TotalTime>32</TotalTime>
  <Words>1989</Words>
  <Application>Microsoft Office PowerPoint</Application>
  <PresentationFormat>Egendefinert</PresentationFormat>
  <Paragraphs>248</Paragraphs>
  <Slides>17</Slides>
  <Notes>17</Notes>
  <HiddenSlides>0</HiddenSlides>
  <MMClips>0</MMClips>
  <ScaleCrop>false</ScaleCrop>
  <HeadingPairs>
    <vt:vector size="8" baseType="variant">
      <vt:variant>
        <vt:lpstr>Brukte skrifter</vt:lpstr>
      </vt:variant>
      <vt:variant>
        <vt:i4>7</vt:i4>
      </vt:variant>
      <vt:variant>
        <vt:lpstr>Tema</vt:lpstr>
      </vt:variant>
      <vt:variant>
        <vt:i4>3</vt:i4>
      </vt:variant>
      <vt:variant>
        <vt:lpstr>Innebygde OLE-servere</vt:lpstr>
      </vt:variant>
      <vt:variant>
        <vt:i4>1</vt:i4>
      </vt:variant>
      <vt:variant>
        <vt:lpstr>Lysbildetitler</vt:lpstr>
      </vt:variant>
      <vt:variant>
        <vt:i4>17</vt:i4>
      </vt:variant>
    </vt:vector>
  </HeadingPairs>
  <TitlesOfParts>
    <vt:vector size="28" baseType="lpstr">
      <vt:lpstr>Arial</vt:lpstr>
      <vt:lpstr>Calibri</vt:lpstr>
      <vt:lpstr>Calibri Light</vt:lpstr>
      <vt:lpstr>Lato</vt:lpstr>
      <vt:lpstr>Neue Montreal</vt:lpstr>
      <vt:lpstr>Oxygen</vt:lpstr>
      <vt:lpstr>PxGrotesk</vt:lpstr>
      <vt:lpstr>Lillestrøm kommune</vt:lpstr>
      <vt:lpstr>Lillestrøm kommune</vt:lpstr>
      <vt:lpstr>Office-tema</vt:lpstr>
      <vt:lpstr>think-cell Slide</vt:lpstr>
      <vt:lpstr>Hvordan hjelper Lillestrøm kommune familier når de rammes av somatisk sykdom/skade.</vt:lpstr>
      <vt:lpstr>Agenda</vt:lpstr>
      <vt:lpstr>PowerPoint-presentasjon</vt:lpstr>
      <vt:lpstr>Barn som pårørende i Lillestrøm kommune</vt:lpstr>
      <vt:lpstr>BTI Bedre tverrfaglig Innsats i Lillestrøm kommune </vt:lpstr>
      <vt:lpstr> Meldinger om Barn som pårørende til Lillestrøm kommune </vt:lpstr>
      <vt:lpstr>Barn som pårørende fokuset i lavterskeltjenester</vt:lpstr>
      <vt:lpstr>Noen tilbakemeldinger</vt:lpstr>
      <vt:lpstr>SIBS kurs </vt:lpstr>
      <vt:lpstr>Hva er SIBS (SIBLINGS)</vt:lpstr>
      <vt:lpstr>SIBS i Lillestrøm kommune</vt:lpstr>
      <vt:lpstr>Video om SIBS-intervensjonen</vt:lpstr>
      <vt:lpstr>Kursdagene: Gjennomføring</vt:lpstr>
      <vt:lpstr>Hvorfor kurs i grupper</vt:lpstr>
      <vt:lpstr>SIBS-kurs høst - 2024 </vt:lpstr>
      <vt:lpstr>Veien videre med SIBS i Lillestrøm kommune</vt:lpstr>
      <vt:lpstr>Kontakt oss</vt:lpstr>
    </vt:vector>
  </TitlesOfParts>
  <Company>Lillestrom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Ragnhild Margrethe Ottestad</dc:creator>
  <cp:lastModifiedBy>Anne Bull Enger Wiel</cp:lastModifiedBy>
  <cp:revision>6</cp:revision>
  <cp:lastPrinted>1601-01-01T00:00:00Z</cp:lastPrinted>
  <dcterms:created xsi:type="dcterms:W3CDTF">2023-11-17T09:49:33Z</dcterms:created>
  <dcterms:modified xsi:type="dcterms:W3CDTF">2024-11-25T11:28:24Z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0x0101003B7116A85CC6184FA83A7E5CB8E5D4B5</vt:lpwstr>
  </property>
</Properties>
</file>